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66" r:id="rId3"/>
    <p:sldId id="318" r:id="rId4"/>
    <p:sldId id="276" r:id="rId5"/>
    <p:sldId id="262" r:id="rId6"/>
    <p:sldId id="259" r:id="rId7"/>
    <p:sldId id="281" r:id="rId8"/>
    <p:sldId id="282" r:id="rId9"/>
    <p:sldId id="296" r:id="rId10"/>
    <p:sldId id="298" r:id="rId11"/>
    <p:sldId id="300" r:id="rId12"/>
    <p:sldId id="301" r:id="rId13"/>
    <p:sldId id="303" r:id="rId14"/>
    <p:sldId id="302" r:id="rId15"/>
    <p:sldId id="304" r:id="rId16"/>
    <p:sldId id="272" r:id="rId17"/>
    <p:sldId id="306" r:id="rId18"/>
    <p:sldId id="299" r:id="rId19"/>
    <p:sldId id="279" r:id="rId20"/>
    <p:sldId id="278" r:id="rId21"/>
    <p:sldId id="269" r:id="rId22"/>
    <p:sldId id="273" r:id="rId23"/>
    <p:sldId id="305" r:id="rId24"/>
    <p:sldId id="307" r:id="rId25"/>
    <p:sldId id="308" r:id="rId26"/>
    <p:sldId id="309" r:id="rId27"/>
    <p:sldId id="310" r:id="rId28"/>
    <p:sldId id="261" r:id="rId29"/>
    <p:sldId id="297" r:id="rId30"/>
    <p:sldId id="270" r:id="rId31"/>
    <p:sldId id="271" r:id="rId32"/>
    <p:sldId id="311" r:id="rId33"/>
    <p:sldId id="312" r:id="rId34"/>
    <p:sldId id="313" r:id="rId35"/>
    <p:sldId id="314" r:id="rId36"/>
    <p:sldId id="315" r:id="rId37"/>
    <p:sldId id="274" r:id="rId38"/>
    <p:sldId id="260" r:id="rId39"/>
    <p:sldId id="268" r:id="rId40"/>
  </p:sldIdLst>
  <p:sldSz cx="18288000" cy="10287000"/>
  <p:notesSz cx="18288000" cy="10287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3300"/>
    <a:srgbClr val="00CC00"/>
    <a:srgbClr val="008000"/>
    <a:srgbClr val="09484F"/>
    <a:srgbClr val="094850"/>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2C1937-6260-F85E-B134-7C1EC3A2D1AC}" v="522" dt="2022-11-05T01:45:20.407"/>
    <p1510:client id="{5D1F88C7-F376-56CA-CBE4-41CE5DB82B37}" v="99" dt="2022-11-04T15:55:19.930"/>
    <p1510:client id="{D93317B9-887C-0D2A-91B6-CB08FB88A619}" v="11" dt="2022-11-11T21:26:33.12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598" autoAdjust="0"/>
  </p:normalViewPr>
  <p:slideViewPr>
    <p:cSldViewPr>
      <p:cViewPr>
        <p:scale>
          <a:sx n="53" d="100"/>
          <a:sy n="53" d="100"/>
        </p:scale>
        <p:origin x="802" y="211"/>
      </p:cViewPr>
      <p:guideLst>
        <p:guide orient="horz" pos="2880"/>
        <p:guide pos="2160"/>
      </p:guideLst>
    </p:cSldViewPr>
  </p:slideViewPr>
  <p:outlineViewPr>
    <p:cViewPr>
      <p:scale>
        <a:sx n="33" d="100"/>
        <a:sy n="33" d="100"/>
      </p:scale>
      <p:origin x="0" y="-1253"/>
    </p:cViewPr>
  </p:outlineViewPr>
  <p:notesTextViewPr>
    <p:cViewPr>
      <p:scale>
        <a:sx n="100" d="100"/>
        <a:sy n="100" d="100"/>
      </p:scale>
      <p:origin x="0" y="0"/>
    </p:cViewPr>
  </p:notesTextViewPr>
  <p:sorterViewPr>
    <p:cViewPr>
      <p:scale>
        <a:sx n="100" d="100"/>
        <a:sy n="100" d="100"/>
      </p:scale>
      <p:origin x="0" y="-98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3D3D5EE8-0049-41E2-BFE8-33C655724029}" type="datetimeFigureOut">
              <a:rPr lang="vi-VN" smtClean="0"/>
              <a:t>04/01/2023</a:t>
            </a:fld>
            <a:endParaRPr lang="vi-V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444F2251-3E8B-4482-AD86-B5275AEB62B6}" type="slidenum">
              <a:rPr lang="vi-VN" smtClean="0"/>
              <a:t>‹#›</a:t>
            </a:fld>
            <a:endParaRPr lang="vi-VN"/>
          </a:p>
        </p:txBody>
      </p:sp>
    </p:spTree>
    <p:extLst>
      <p:ext uri="{BB962C8B-B14F-4D97-AF65-F5344CB8AC3E}">
        <p14:creationId xmlns:p14="http://schemas.microsoft.com/office/powerpoint/2010/main" val="402999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1</a:t>
            </a:fld>
            <a:endParaRPr lang="vi-VN"/>
          </a:p>
        </p:txBody>
      </p:sp>
    </p:spTree>
    <p:extLst>
      <p:ext uri="{BB962C8B-B14F-4D97-AF65-F5344CB8AC3E}">
        <p14:creationId xmlns:p14="http://schemas.microsoft.com/office/powerpoint/2010/main" val="2152890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23</a:t>
            </a:fld>
            <a:endParaRPr lang="vi-VN"/>
          </a:p>
        </p:txBody>
      </p:sp>
    </p:spTree>
    <p:extLst>
      <p:ext uri="{BB962C8B-B14F-4D97-AF65-F5344CB8AC3E}">
        <p14:creationId xmlns:p14="http://schemas.microsoft.com/office/powerpoint/2010/main" val="2767954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24</a:t>
            </a:fld>
            <a:endParaRPr lang="vi-VN"/>
          </a:p>
        </p:txBody>
      </p:sp>
    </p:spTree>
    <p:extLst>
      <p:ext uri="{BB962C8B-B14F-4D97-AF65-F5344CB8AC3E}">
        <p14:creationId xmlns:p14="http://schemas.microsoft.com/office/powerpoint/2010/main" val="4150672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25</a:t>
            </a:fld>
            <a:endParaRPr lang="vi-VN"/>
          </a:p>
        </p:txBody>
      </p:sp>
    </p:spTree>
    <p:extLst>
      <p:ext uri="{BB962C8B-B14F-4D97-AF65-F5344CB8AC3E}">
        <p14:creationId xmlns:p14="http://schemas.microsoft.com/office/powerpoint/2010/main" val="358347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26</a:t>
            </a:fld>
            <a:endParaRPr lang="vi-VN"/>
          </a:p>
        </p:txBody>
      </p:sp>
    </p:spTree>
    <p:extLst>
      <p:ext uri="{BB962C8B-B14F-4D97-AF65-F5344CB8AC3E}">
        <p14:creationId xmlns:p14="http://schemas.microsoft.com/office/powerpoint/2010/main" val="1459052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27</a:t>
            </a:fld>
            <a:endParaRPr lang="vi-VN"/>
          </a:p>
        </p:txBody>
      </p:sp>
    </p:spTree>
    <p:extLst>
      <p:ext uri="{BB962C8B-B14F-4D97-AF65-F5344CB8AC3E}">
        <p14:creationId xmlns:p14="http://schemas.microsoft.com/office/powerpoint/2010/main" val="347261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80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55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470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16</a:t>
            </a:fld>
            <a:endParaRPr lang="vi-VN"/>
          </a:p>
        </p:txBody>
      </p:sp>
    </p:spTree>
    <p:extLst>
      <p:ext uri="{BB962C8B-B14F-4D97-AF65-F5344CB8AC3E}">
        <p14:creationId xmlns:p14="http://schemas.microsoft.com/office/powerpoint/2010/main" val="4096610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17</a:t>
            </a:fld>
            <a:endParaRPr lang="vi-VN"/>
          </a:p>
        </p:txBody>
      </p:sp>
    </p:spTree>
    <p:extLst>
      <p:ext uri="{BB962C8B-B14F-4D97-AF65-F5344CB8AC3E}">
        <p14:creationId xmlns:p14="http://schemas.microsoft.com/office/powerpoint/2010/main" val="1199180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19</a:t>
            </a:fld>
            <a:endParaRPr lang="vi-VN"/>
          </a:p>
        </p:txBody>
      </p:sp>
    </p:spTree>
    <p:extLst>
      <p:ext uri="{BB962C8B-B14F-4D97-AF65-F5344CB8AC3E}">
        <p14:creationId xmlns:p14="http://schemas.microsoft.com/office/powerpoint/2010/main" val="978664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44F2251-3E8B-4482-AD86-B5275AEB62B6}" type="slidenum">
              <a:rPr lang="vi-VN" smtClean="0"/>
              <a:t>22</a:t>
            </a:fld>
            <a:endParaRPr lang="vi-VN"/>
          </a:p>
        </p:txBody>
      </p:sp>
    </p:spTree>
    <p:extLst>
      <p:ext uri="{BB962C8B-B14F-4D97-AF65-F5344CB8AC3E}">
        <p14:creationId xmlns:p14="http://schemas.microsoft.com/office/powerpoint/2010/main" val="1531928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533407" y="2522484"/>
            <a:ext cx="15221185" cy="3149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33407" y="6452656"/>
            <a:ext cx="15221185" cy="10922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0" i="0">
                <a:solidFill>
                  <a:srgbClr val="09484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0" i="0">
                <a:solidFill>
                  <a:srgbClr val="09484F"/>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0" i="0">
                <a:solidFill>
                  <a:srgbClr val="09484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4"/>
        <p:cNvGrpSpPr/>
        <p:nvPr/>
      </p:nvGrpSpPr>
      <p:grpSpPr>
        <a:xfrm>
          <a:off x="0" y="0"/>
          <a:ext cx="0" cy="0"/>
          <a:chOff x="0" y="0"/>
          <a:chExt cx="0" cy="0"/>
        </a:xfrm>
      </p:grpSpPr>
      <p:sp>
        <p:nvSpPr>
          <p:cNvPr id="85" name="Google Shape;85;p19"/>
          <p:cNvSpPr txBox="1">
            <a:spLocks noGrp="1"/>
          </p:cNvSpPr>
          <p:nvPr>
            <p:ph type="subTitle" idx="1"/>
          </p:nvPr>
        </p:nvSpPr>
        <p:spPr>
          <a:xfrm>
            <a:off x="1440000" y="6625900"/>
            <a:ext cx="5815200" cy="20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9"/>
          <p:cNvSpPr txBox="1">
            <a:spLocks noGrp="1"/>
          </p:cNvSpPr>
          <p:nvPr>
            <p:ph type="title"/>
          </p:nvPr>
        </p:nvSpPr>
        <p:spPr>
          <a:xfrm>
            <a:off x="1440000" y="1585700"/>
            <a:ext cx="7242000" cy="47292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4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9719632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89E798"/>
          </a:solidFill>
        </p:spPr>
        <p:txBody>
          <a:bodyPr wrap="square" lIns="0" tIns="0" rIns="0" bIns="0" rtlCol="0"/>
          <a:lstStyle/>
          <a:p>
            <a:endParaRPr/>
          </a:p>
        </p:txBody>
      </p:sp>
      <p:sp>
        <p:nvSpPr>
          <p:cNvPr id="2" name="Holder 2"/>
          <p:cNvSpPr>
            <a:spLocks noGrp="1"/>
          </p:cNvSpPr>
          <p:nvPr>
            <p:ph type="title"/>
          </p:nvPr>
        </p:nvSpPr>
        <p:spPr>
          <a:xfrm>
            <a:off x="2755162" y="296039"/>
            <a:ext cx="12777675" cy="1609089"/>
          </a:xfrm>
          <a:prstGeom prst="rect">
            <a:avLst/>
          </a:prstGeom>
        </p:spPr>
        <p:txBody>
          <a:bodyPr wrap="square" lIns="0" tIns="0" rIns="0" bIns="0">
            <a:spAutoFit/>
          </a:bodyPr>
          <a:lstStyle>
            <a:lvl1pPr>
              <a:defRPr sz="5100" b="0" i="0">
                <a:solidFill>
                  <a:srgbClr val="09484F"/>
                </a:solidFill>
                <a:latin typeface="Arial"/>
                <a:cs typeface="Arial"/>
              </a:defRPr>
            </a:lvl1pPr>
          </a:lstStyle>
          <a:p>
            <a:endParaRPr/>
          </a:p>
        </p:txBody>
      </p:sp>
      <p:sp>
        <p:nvSpPr>
          <p:cNvPr id="3" name="Holder 3"/>
          <p:cNvSpPr>
            <a:spLocks noGrp="1"/>
          </p:cNvSpPr>
          <p:nvPr>
            <p:ph type="body" idx="1"/>
          </p:nvPr>
        </p:nvSpPr>
        <p:spPr>
          <a:xfrm>
            <a:off x="1017905" y="3380935"/>
            <a:ext cx="16252189" cy="52260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1/4/2023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9.sv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3.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3.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7.sv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3.sv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5.svg"/><Relationship Id="rId7" Type="http://schemas.openxmlformats.org/officeDocument/2006/relationships/image" Target="../media/image71.sv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0.png"/><Relationship Id="rId7"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51.sv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84.sv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4.xml"/><Relationship Id="rId5" Type="http://schemas.openxmlformats.org/officeDocument/2006/relationships/image" Target="../media/image95.sv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svg"/></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91841" y="2938160"/>
            <a:ext cx="1696158" cy="218085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1085741" y="5628868"/>
            <a:ext cx="893444" cy="1503045"/>
          </a:xfrm>
          <a:custGeom>
            <a:avLst/>
            <a:gdLst/>
            <a:ahLst/>
            <a:cxnLst/>
            <a:rect l="l" t="t" r="r" b="b"/>
            <a:pathLst>
              <a:path w="893445" h="1503045">
                <a:moveTo>
                  <a:pt x="893064" y="511530"/>
                </a:moveTo>
                <a:lnTo>
                  <a:pt x="878509" y="475081"/>
                </a:lnTo>
                <a:lnTo>
                  <a:pt x="852487" y="444246"/>
                </a:lnTo>
                <a:lnTo>
                  <a:pt x="818476" y="422122"/>
                </a:lnTo>
                <a:lnTo>
                  <a:pt x="806424" y="417449"/>
                </a:lnTo>
                <a:lnTo>
                  <a:pt x="794981" y="411683"/>
                </a:lnTo>
                <a:lnTo>
                  <a:pt x="765124" y="383717"/>
                </a:lnTo>
                <a:lnTo>
                  <a:pt x="754214" y="336575"/>
                </a:lnTo>
                <a:lnTo>
                  <a:pt x="750328" y="320611"/>
                </a:lnTo>
                <a:lnTo>
                  <a:pt x="743877" y="305536"/>
                </a:lnTo>
                <a:lnTo>
                  <a:pt x="734275" y="293141"/>
                </a:lnTo>
                <a:lnTo>
                  <a:pt x="720966" y="285191"/>
                </a:lnTo>
                <a:lnTo>
                  <a:pt x="602640" y="328028"/>
                </a:lnTo>
                <a:lnTo>
                  <a:pt x="603415" y="281190"/>
                </a:lnTo>
                <a:lnTo>
                  <a:pt x="749909" y="104013"/>
                </a:lnTo>
                <a:lnTo>
                  <a:pt x="749007" y="96850"/>
                </a:lnTo>
                <a:lnTo>
                  <a:pt x="747471" y="89839"/>
                </a:lnTo>
                <a:lnTo>
                  <a:pt x="729627" y="50711"/>
                </a:lnTo>
                <a:lnTo>
                  <a:pt x="699058" y="20472"/>
                </a:lnTo>
                <a:lnTo>
                  <a:pt x="659739" y="3086"/>
                </a:lnTo>
                <a:lnTo>
                  <a:pt x="638378" y="0"/>
                </a:lnTo>
                <a:lnTo>
                  <a:pt x="578002" y="177"/>
                </a:lnTo>
                <a:lnTo>
                  <a:pt x="530098" y="6718"/>
                </a:lnTo>
                <a:lnTo>
                  <a:pt x="488950" y="20497"/>
                </a:lnTo>
                <a:lnTo>
                  <a:pt x="456095" y="42303"/>
                </a:lnTo>
                <a:lnTo>
                  <a:pt x="433044" y="72936"/>
                </a:lnTo>
                <a:lnTo>
                  <a:pt x="421309" y="113220"/>
                </a:lnTo>
                <a:lnTo>
                  <a:pt x="414870" y="164960"/>
                </a:lnTo>
                <a:lnTo>
                  <a:pt x="405815" y="210845"/>
                </a:lnTo>
                <a:lnTo>
                  <a:pt x="389470" y="250151"/>
                </a:lnTo>
                <a:lnTo>
                  <a:pt x="361213" y="282206"/>
                </a:lnTo>
                <a:lnTo>
                  <a:pt x="316382" y="306285"/>
                </a:lnTo>
                <a:lnTo>
                  <a:pt x="279933" y="322097"/>
                </a:lnTo>
                <a:lnTo>
                  <a:pt x="240741" y="344246"/>
                </a:lnTo>
                <a:lnTo>
                  <a:pt x="201472" y="372021"/>
                </a:lnTo>
                <a:lnTo>
                  <a:pt x="164833" y="404761"/>
                </a:lnTo>
                <a:lnTo>
                  <a:pt x="133489" y="441769"/>
                </a:lnTo>
                <a:lnTo>
                  <a:pt x="110147" y="482358"/>
                </a:lnTo>
                <a:lnTo>
                  <a:pt x="97497" y="525843"/>
                </a:lnTo>
                <a:lnTo>
                  <a:pt x="98209" y="571525"/>
                </a:lnTo>
                <a:lnTo>
                  <a:pt x="106413" y="624166"/>
                </a:lnTo>
                <a:lnTo>
                  <a:pt x="111239" y="675424"/>
                </a:lnTo>
                <a:lnTo>
                  <a:pt x="111404" y="724916"/>
                </a:lnTo>
                <a:lnTo>
                  <a:pt x="105625" y="772236"/>
                </a:lnTo>
                <a:lnTo>
                  <a:pt x="92633" y="817003"/>
                </a:lnTo>
                <a:lnTo>
                  <a:pt x="71145" y="858850"/>
                </a:lnTo>
                <a:lnTo>
                  <a:pt x="39878" y="897356"/>
                </a:lnTo>
                <a:lnTo>
                  <a:pt x="16929" y="932738"/>
                </a:lnTo>
                <a:lnTo>
                  <a:pt x="4089" y="979157"/>
                </a:lnTo>
                <a:lnTo>
                  <a:pt x="0" y="1032738"/>
                </a:lnTo>
                <a:lnTo>
                  <a:pt x="3340" y="1089596"/>
                </a:lnTo>
                <a:lnTo>
                  <a:pt x="12763" y="1145832"/>
                </a:lnTo>
                <a:lnTo>
                  <a:pt x="26911" y="1197559"/>
                </a:lnTo>
                <a:lnTo>
                  <a:pt x="44475" y="1240904"/>
                </a:lnTo>
                <a:lnTo>
                  <a:pt x="84404" y="1286903"/>
                </a:lnTo>
                <a:lnTo>
                  <a:pt x="120573" y="1303096"/>
                </a:lnTo>
                <a:lnTo>
                  <a:pt x="141986" y="1329131"/>
                </a:lnTo>
                <a:lnTo>
                  <a:pt x="154609" y="1368628"/>
                </a:lnTo>
                <a:lnTo>
                  <a:pt x="164401" y="1425168"/>
                </a:lnTo>
                <a:lnTo>
                  <a:pt x="175260" y="1450047"/>
                </a:lnTo>
                <a:lnTo>
                  <a:pt x="197929" y="1471091"/>
                </a:lnTo>
                <a:lnTo>
                  <a:pt x="229933" y="1487462"/>
                </a:lnTo>
                <a:lnTo>
                  <a:pt x="268846" y="1498307"/>
                </a:lnTo>
                <a:lnTo>
                  <a:pt x="312191" y="1502803"/>
                </a:lnTo>
                <a:lnTo>
                  <a:pt x="357517" y="1500085"/>
                </a:lnTo>
                <a:lnTo>
                  <a:pt x="402386" y="1489303"/>
                </a:lnTo>
                <a:lnTo>
                  <a:pt x="444322" y="1469631"/>
                </a:lnTo>
                <a:lnTo>
                  <a:pt x="480885" y="1440218"/>
                </a:lnTo>
                <a:lnTo>
                  <a:pt x="509612" y="1400213"/>
                </a:lnTo>
                <a:lnTo>
                  <a:pt x="556082" y="1297279"/>
                </a:lnTo>
                <a:lnTo>
                  <a:pt x="581342" y="1146390"/>
                </a:lnTo>
                <a:lnTo>
                  <a:pt x="594194" y="842670"/>
                </a:lnTo>
                <a:lnTo>
                  <a:pt x="598601" y="573874"/>
                </a:lnTo>
                <a:lnTo>
                  <a:pt x="635965" y="575119"/>
                </a:lnTo>
                <a:lnTo>
                  <a:pt x="741070" y="566623"/>
                </a:lnTo>
                <a:lnTo>
                  <a:pt x="845400" y="555790"/>
                </a:lnTo>
                <a:lnTo>
                  <a:pt x="892683" y="550443"/>
                </a:lnTo>
                <a:lnTo>
                  <a:pt x="893064" y="511530"/>
                </a:lnTo>
                <a:close/>
              </a:path>
            </a:pathLst>
          </a:custGeom>
          <a:solidFill>
            <a:srgbClr val="000000"/>
          </a:solidFill>
        </p:spPr>
        <p:txBody>
          <a:bodyPr wrap="square" lIns="0" tIns="0" rIns="0" bIns="0" rtlCol="0"/>
          <a:lstStyle/>
          <a:p>
            <a:endParaRPr/>
          </a:p>
        </p:txBody>
      </p:sp>
      <p:grpSp>
        <p:nvGrpSpPr>
          <p:cNvPr id="4" name="object 4"/>
          <p:cNvGrpSpPr/>
          <p:nvPr/>
        </p:nvGrpSpPr>
        <p:grpSpPr>
          <a:xfrm>
            <a:off x="11302706" y="2091418"/>
            <a:ext cx="6355715" cy="7167245"/>
            <a:chOff x="11302706" y="2091418"/>
            <a:chExt cx="6355715" cy="7167245"/>
          </a:xfrm>
        </p:grpSpPr>
        <p:sp>
          <p:nvSpPr>
            <p:cNvPr id="5" name="object 5"/>
            <p:cNvSpPr/>
            <p:nvPr/>
          </p:nvSpPr>
          <p:spPr>
            <a:xfrm>
              <a:off x="12043883" y="4573300"/>
              <a:ext cx="5220010" cy="468314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6501147" y="6982447"/>
              <a:ext cx="534670" cy="2016760"/>
            </a:xfrm>
            <a:custGeom>
              <a:avLst/>
              <a:gdLst/>
              <a:ahLst/>
              <a:cxnLst/>
              <a:rect l="l" t="t" r="r" b="b"/>
              <a:pathLst>
                <a:path w="534669" h="2016759">
                  <a:moveTo>
                    <a:pt x="274423" y="2016631"/>
                  </a:moveTo>
                  <a:lnTo>
                    <a:pt x="0" y="2016631"/>
                  </a:lnTo>
                  <a:lnTo>
                    <a:pt x="0" y="2007126"/>
                  </a:lnTo>
                  <a:lnTo>
                    <a:pt x="56101" y="799137"/>
                  </a:lnTo>
                  <a:lnTo>
                    <a:pt x="180030" y="0"/>
                  </a:lnTo>
                  <a:lnTo>
                    <a:pt x="534598" y="0"/>
                  </a:lnTo>
                  <a:lnTo>
                    <a:pt x="397015" y="892996"/>
                  </a:lnTo>
                  <a:lnTo>
                    <a:pt x="274423" y="2016631"/>
                  </a:lnTo>
                  <a:close/>
                </a:path>
              </a:pathLst>
            </a:custGeom>
            <a:solidFill>
              <a:srgbClr val="F1F1F1"/>
            </a:solidFill>
          </p:spPr>
          <p:txBody>
            <a:bodyPr wrap="square" lIns="0" tIns="0" rIns="0" bIns="0" rtlCol="0"/>
            <a:lstStyle/>
            <a:p>
              <a:endParaRPr/>
            </a:p>
          </p:txBody>
        </p:sp>
        <p:sp>
          <p:nvSpPr>
            <p:cNvPr id="7" name="object 7"/>
            <p:cNvSpPr/>
            <p:nvPr/>
          </p:nvSpPr>
          <p:spPr>
            <a:xfrm>
              <a:off x="16495507" y="6976803"/>
              <a:ext cx="546100" cy="2028189"/>
            </a:xfrm>
            <a:custGeom>
              <a:avLst/>
              <a:gdLst/>
              <a:ahLst/>
              <a:cxnLst/>
              <a:rect l="l" t="t" r="r" b="b"/>
              <a:pathLst>
                <a:path w="546100" h="2028190">
                  <a:moveTo>
                    <a:pt x="4022" y="2027963"/>
                  </a:moveTo>
                  <a:lnTo>
                    <a:pt x="2686" y="2027368"/>
                  </a:lnTo>
                  <a:lnTo>
                    <a:pt x="1632" y="2026136"/>
                  </a:lnTo>
                  <a:lnTo>
                    <a:pt x="549" y="2025022"/>
                  </a:lnTo>
                  <a:lnTo>
                    <a:pt x="0" y="2023685"/>
                  </a:lnTo>
                  <a:lnTo>
                    <a:pt x="0" y="2012621"/>
                  </a:lnTo>
                  <a:lnTo>
                    <a:pt x="56250" y="804484"/>
                  </a:lnTo>
                  <a:lnTo>
                    <a:pt x="179151" y="4678"/>
                  </a:lnTo>
                  <a:lnTo>
                    <a:pt x="184630" y="0"/>
                  </a:lnTo>
                  <a:lnTo>
                    <a:pt x="541470" y="0"/>
                  </a:lnTo>
                  <a:lnTo>
                    <a:pt x="542865" y="653"/>
                  </a:lnTo>
                  <a:lnTo>
                    <a:pt x="543948" y="1930"/>
                  </a:lnTo>
                  <a:lnTo>
                    <a:pt x="545136" y="3192"/>
                  </a:lnTo>
                  <a:lnTo>
                    <a:pt x="545581" y="4678"/>
                  </a:lnTo>
                  <a:lnTo>
                    <a:pt x="545284" y="6385"/>
                  </a:lnTo>
                  <a:lnTo>
                    <a:pt x="544555" y="11138"/>
                  </a:lnTo>
                  <a:lnTo>
                    <a:pt x="189825" y="11138"/>
                  </a:lnTo>
                  <a:lnTo>
                    <a:pt x="67826" y="805078"/>
                  </a:lnTo>
                  <a:lnTo>
                    <a:pt x="11428" y="2016780"/>
                  </a:lnTo>
                  <a:lnTo>
                    <a:pt x="286240" y="2016780"/>
                  </a:lnTo>
                  <a:lnTo>
                    <a:pt x="285406" y="2024413"/>
                  </a:lnTo>
                  <a:lnTo>
                    <a:pt x="284797" y="2025586"/>
                  </a:lnTo>
                  <a:lnTo>
                    <a:pt x="282705" y="2027458"/>
                  </a:lnTo>
                  <a:lnTo>
                    <a:pt x="281511" y="2027918"/>
                  </a:lnTo>
                  <a:lnTo>
                    <a:pt x="5639" y="2027918"/>
                  </a:lnTo>
                  <a:lnTo>
                    <a:pt x="4022" y="2027963"/>
                  </a:lnTo>
                  <a:close/>
                </a:path>
                <a:path w="546100" h="2028190">
                  <a:moveTo>
                    <a:pt x="286240" y="2016780"/>
                  </a:moveTo>
                  <a:lnTo>
                    <a:pt x="274720" y="2016780"/>
                  </a:lnTo>
                  <a:lnTo>
                    <a:pt x="396867" y="898046"/>
                  </a:lnTo>
                  <a:lnTo>
                    <a:pt x="533411" y="11138"/>
                  </a:lnTo>
                  <a:lnTo>
                    <a:pt x="544555" y="11138"/>
                  </a:lnTo>
                  <a:lnTo>
                    <a:pt x="408295" y="899531"/>
                  </a:lnTo>
                  <a:lnTo>
                    <a:pt x="286240" y="2016780"/>
                  </a:lnTo>
                  <a:close/>
                </a:path>
                <a:path w="546100" h="2028190">
                  <a:moveTo>
                    <a:pt x="281473" y="2027933"/>
                  </a:moveTo>
                  <a:lnTo>
                    <a:pt x="280063" y="2027918"/>
                  </a:lnTo>
                  <a:lnTo>
                    <a:pt x="281511" y="2027918"/>
                  </a:lnTo>
                  <a:close/>
                </a:path>
              </a:pathLst>
            </a:custGeom>
            <a:solidFill>
              <a:srgbClr val="000000"/>
            </a:solidFill>
          </p:spPr>
          <p:txBody>
            <a:bodyPr wrap="square" lIns="0" tIns="0" rIns="0" bIns="0" rtlCol="0"/>
            <a:lstStyle/>
            <a:p>
              <a:endParaRPr/>
            </a:p>
          </p:txBody>
        </p:sp>
        <p:sp>
          <p:nvSpPr>
            <p:cNvPr id="8" name="object 8"/>
            <p:cNvSpPr/>
            <p:nvPr/>
          </p:nvSpPr>
          <p:spPr>
            <a:xfrm>
              <a:off x="16789830" y="5791616"/>
              <a:ext cx="314325" cy="536575"/>
            </a:xfrm>
            <a:custGeom>
              <a:avLst/>
              <a:gdLst/>
              <a:ahLst/>
              <a:cxnLst/>
              <a:rect l="l" t="t" r="r" b="b"/>
              <a:pathLst>
                <a:path w="314325" h="536575">
                  <a:moveTo>
                    <a:pt x="314039" y="536045"/>
                  </a:moveTo>
                  <a:lnTo>
                    <a:pt x="99131" y="519560"/>
                  </a:lnTo>
                  <a:lnTo>
                    <a:pt x="118574" y="345208"/>
                  </a:lnTo>
                  <a:lnTo>
                    <a:pt x="108653" y="344726"/>
                  </a:lnTo>
                  <a:lnTo>
                    <a:pt x="71079" y="333220"/>
                  </a:lnTo>
                  <a:lnTo>
                    <a:pt x="26449" y="287375"/>
                  </a:lnTo>
                  <a:lnTo>
                    <a:pt x="11554" y="251146"/>
                  </a:lnTo>
                  <a:lnTo>
                    <a:pt x="2753" y="206889"/>
                  </a:lnTo>
                  <a:lnTo>
                    <a:pt x="0" y="154674"/>
                  </a:lnTo>
                  <a:lnTo>
                    <a:pt x="3249" y="94572"/>
                  </a:lnTo>
                  <a:lnTo>
                    <a:pt x="12456" y="26652"/>
                  </a:lnTo>
                  <a:lnTo>
                    <a:pt x="93263" y="5888"/>
                  </a:lnTo>
                  <a:lnTo>
                    <a:pt x="157111" y="0"/>
                  </a:lnTo>
                  <a:lnTo>
                    <a:pt x="219591" y="3008"/>
                  </a:lnTo>
                  <a:lnTo>
                    <a:pt x="266249" y="21157"/>
                  </a:lnTo>
                  <a:lnTo>
                    <a:pt x="295111" y="63575"/>
                  </a:lnTo>
                  <a:lnTo>
                    <a:pt x="305134" y="115462"/>
                  </a:lnTo>
                  <a:lnTo>
                    <a:pt x="302690" y="164006"/>
                  </a:lnTo>
                  <a:lnTo>
                    <a:pt x="294151" y="196400"/>
                  </a:lnTo>
                  <a:lnTo>
                    <a:pt x="314039" y="536045"/>
                  </a:lnTo>
                  <a:close/>
                </a:path>
              </a:pathLst>
            </a:custGeom>
            <a:solidFill>
              <a:srgbClr val="F1F1F1"/>
            </a:solidFill>
          </p:spPr>
          <p:txBody>
            <a:bodyPr wrap="square" lIns="0" tIns="0" rIns="0" bIns="0" rtlCol="0"/>
            <a:lstStyle/>
            <a:p>
              <a:endParaRPr/>
            </a:p>
          </p:txBody>
        </p:sp>
        <p:sp>
          <p:nvSpPr>
            <p:cNvPr id="9" name="object 9"/>
            <p:cNvSpPr/>
            <p:nvPr/>
          </p:nvSpPr>
          <p:spPr>
            <a:xfrm>
              <a:off x="16753419" y="5693245"/>
              <a:ext cx="387350" cy="314325"/>
            </a:xfrm>
            <a:custGeom>
              <a:avLst/>
              <a:gdLst/>
              <a:ahLst/>
              <a:cxnLst/>
              <a:rect l="l" t="t" r="r" b="b"/>
              <a:pathLst>
                <a:path w="387350" h="314325">
                  <a:moveTo>
                    <a:pt x="331155" y="313780"/>
                  </a:moveTo>
                  <a:lnTo>
                    <a:pt x="323141" y="268039"/>
                  </a:lnTo>
                  <a:lnTo>
                    <a:pt x="342259" y="230145"/>
                  </a:lnTo>
                  <a:lnTo>
                    <a:pt x="348631" y="209377"/>
                  </a:lnTo>
                  <a:lnTo>
                    <a:pt x="342259" y="198410"/>
                  </a:lnTo>
                  <a:lnTo>
                    <a:pt x="323141" y="189922"/>
                  </a:lnTo>
                  <a:lnTo>
                    <a:pt x="299758" y="190516"/>
                  </a:lnTo>
                  <a:lnTo>
                    <a:pt x="290137" y="208040"/>
                  </a:lnTo>
                  <a:lnTo>
                    <a:pt x="288557" y="228683"/>
                  </a:lnTo>
                  <a:lnTo>
                    <a:pt x="289302" y="238634"/>
                  </a:lnTo>
                  <a:lnTo>
                    <a:pt x="269859" y="243534"/>
                  </a:lnTo>
                  <a:lnTo>
                    <a:pt x="260063" y="194674"/>
                  </a:lnTo>
                  <a:lnTo>
                    <a:pt x="250903" y="182628"/>
                  </a:lnTo>
                  <a:lnTo>
                    <a:pt x="243791" y="169654"/>
                  </a:lnTo>
                  <a:lnTo>
                    <a:pt x="238731" y="155750"/>
                  </a:lnTo>
                  <a:lnTo>
                    <a:pt x="235723" y="140913"/>
                  </a:lnTo>
                  <a:lnTo>
                    <a:pt x="174211" y="168766"/>
                  </a:lnTo>
                  <a:lnTo>
                    <a:pt x="136562" y="178839"/>
                  </a:lnTo>
                  <a:lnTo>
                    <a:pt x="107345" y="171843"/>
                  </a:lnTo>
                  <a:lnTo>
                    <a:pt x="71128" y="148487"/>
                  </a:lnTo>
                  <a:lnTo>
                    <a:pt x="40554" y="200763"/>
                  </a:lnTo>
                  <a:lnTo>
                    <a:pt x="38612" y="181619"/>
                  </a:lnTo>
                  <a:lnTo>
                    <a:pt x="39597" y="162861"/>
                  </a:lnTo>
                  <a:lnTo>
                    <a:pt x="43510" y="144490"/>
                  </a:lnTo>
                  <a:lnTo>
                    <a:pt x="50350" y="126508"/>
                  </a:lnTo>
                  <a:lnTo>
                    <a:pt x="14906" y="110926"/>
                  </a:lnTo>
                  <a:lnTo>
                    <a:pt x="0" y="97084"/>
                  </a:lnTo>
                  <a:lnTo>
                    <a:pt x="2847" y="77200"/>
                  </a:lnTo>
                  <a:lnTo>
                    <a:pt x="20667" y="43490"/>
                  </a:lnTo>
                  <a:lnTo>
                    <a:pt x="35485" y="27804"/>
                  </a:lnTo>
                  <a:lnTo>
                    <a:pt x="56064" y="26040"/>
                  </a:lnTo>
                  <a:lnTo>
                    <a:pt x="90668" y="29289"/>
                  </a:lnTo>
                  <a:lnTo>
                    <a:pt x="147563" y="28639"/>
                  </a:lnTo>
                  <a:lnTo>
                    <a:pt x="188973" y="21698"/>
                  </a:lnTo>
                  <a:lnTo>
                    <a:pt x="210937" y="9184"/>
                  </a:lnTo>
                  <a:lnTo>
                    <a:pt x="235686" y="0"/>
                  </a:lnTo>
                  <a:lnTo>
                    <a:pt x="265889" y="1870"/>
                  </a:lnTo>
                  <a:lnTo>
                    <a:pt x="290582" y="14823"/>
                  </a:lnTo>
                  <a:lnTo>
                    <a:pt x="298800" y="38886"/>
                  </a:lnTo>
                  <a:lnTo>
                    <a:pt x="357548" y="44314"/>
                  </a:lnTo>
                  <a:lnTo>
                    <a:pt x="384752" y="63929"/>
                  </a:lnTo>
                  <a:lnTo>
                    <a:pt x="387273" y="113757"/>
                  </a:lnTo>
                  <a:lnTo>
                    <a:pt x="371970" y="209822"/>
                  </a:lnTo>
                  <a:lnTo>
                    <a:pt x="363625" y="236544"/>
                  </a:lnTo>
                  <a:lnTo>
                    <a:pt x="354039" y="262776"/>
                  </a:lnTo>
                  <a:lnTo>
                    <a:pt x="343216" y="288521"/>
                  </a:lnTo>
                  <a:lnTo>
                    <a:pt x="331155" y="313780"/>
                  </a:lnTo>
                  <a:close/>
                </a:path>
              </a:pathLst>
            </a:custGeom>
            <a:solidFill>
              <a:srgbClr val="000000"/>
            </a:solidFill>
          </p:spPr>
          <p:txBody>
            <a:bodyPr wrap="square" lIns="0" tIns="0" rIns="0" bIns="0" rtlCol="0"/>
            <a:lstStyle/>
            <a:p>
              <a:endParaRPr/>
            </a:p>
          </p:txBody>
        </p:sp>
        <p:sp>
          <p:nvSpPr>
            <p:cNvPr id="10" name="object 10"/>
            <p:cNvSpPr/>
            <p:nvPr/>
          </p:nvSpPr>
          <p:spPr>
            <a:xfrm>
              <a:off x="16219259" y="5941453"/>
              <a:ext cx="1084580" cy="3055620"/>
            </a:xfrm>
            <a:custGeom>
              <a:avLst/>
              <a:gdLst/>
              <a:ahLst/>
              <a:cxnLst/>
              <a:rect l="l" t="t" r="r" b="b"/>
              <a:pathLst>
                <a:path w="1084580" h="3055620">
                  <a:moveTo>
                    <a:pt x="458355" y="644182"/>
                  </a:moveTo>
                  <a:lnTo>
                    <a:pt x="302666" y="561162"/>
                  </a:lnTo>
                  <a:lnTo>
                    <a:pt x="261848" y="627837"/>
                  </a:lnTo>
                  <a:lnTo>
                    <a:pt x="235432" y="165531"/>
                  </a:lnTo>
                  <a:lnTo>
                    <a:pt x="214655" y="65874"/>
                  </a:lnTo>
                  <a:lnTo>
                    <a:pt x="205447" y="68249"/>
                  </a:lnTo>
                  <a:lnTo>
                    <a:pt x="189115" y="76708"/>
                  </a:lnTo>
                  <a:lnTo>
                    <a:pt x="179082" y="90436"/>
                  </a:lnTo>
                  <a:lnTo>
                    <a:pt x="174040" y="107035"/>
                  </a:lnTo>
                  <a:lnTo>
                    <a:pt x="172643" y="124091"/>
                  </a:lnTo>
                  <a:lnTo>
                    <a:pt x="140296" y="85775"/>
                  </a:lnTo>
                  <a:lnTo>
                    <a:pt x="92202" y="3949"/>
                  </a:lnTo>
                  <a:lnTo>
                    <a:pt x="88938" y="2908"/>
                  </a:lnTo>
                  <a:lnTo>
                    <a:pt x="84442" y="812"/>
                  </a:lnTo>
                  <a:lnTo>
                    <a:pt x="54216" y="17754"/>
                  </a:lnTo>
                  <a:lnTo>
                    <a:pt x="50266" y="17322"/>
                  </a:lnTo>
                  <a:lnTo>
                    <a:pt x="31508" y="38252"/>
                  </a:lnTo>
                  <a:lnTo>
                    <a:pt x="27152" y="38163"/>
                  </a:lnTo>
                  <a:lnTo>
                    <a:pt x="7315" y="65874"/>
                  </a:lnTo>
                  <a:lnTo>
                    <a:pt x="3937" y="67894"/>
                  </a:lnTo>
                  <a:lnTo>
                    <a:pt x="1524" y="70713"/>
                  </a:lnTo>
                  <a:lnTo>
                    <a:pt x="38" y="74345"/>
                  </a:lnTo>
                  <a:lnTo>
                    <a:pt x="0" y="92837"/>
                  </a:lnTo>
                  <a:lnTo>
                    <a:pt x="8661" y="114960"/>
                  </a:lnTo>
                  <a:lnTo>
                    <a:pt x="20802" y="136080"/>
                  </a:lnTo>
                  <a:lnTo>
                    <a:pt x="31203" y="151561"/>
                  </a:lnTo>
                  <a:lnTo>
                    <a:pt x="49834" y="191477"/>
                  </a:lnTo>
                  <a:lnTo>
                    <a:pt x="72224" y="228866"/>
                  </a:lnTo>
                  <a:lnTo>
                    <a:pt x="98374" y="263728"/>
                  </a:lnTo>
                  <a:lnTo>
                    <a:pt x="128270" y="296062"/>
                  </a:lnTo>
                  <a:lnTo>
                    <a:pt x="118897" y="589876"/>
                  </a:lnTo>
                  <a:lnTo>
                    <a:pt x="115760" y="715581"/>
                  </a:lnTo>
                  <a:lnTo>
                    <a:pt x="114808" y="769010"/>
                  </a:lnTo>
                  <a:lnTo>
                    <a:pt x="114261" y="822769"/>
                  </a:lnTo>
                  <a:lnTo>
                    <a:pt x="115163" y="833539"/>
                  </a:lnTo>
                  <a:lnTo>
                    <a:pt x="129641" y="874204"/>
                  </a:lnTo>
                  <a:lnTo>
                    <a:pt x="156210" y="901522"/>
                  </a:lnTo>
                  <a:lnTo>
                    <a:pt x="195694" y="914361"/>
                  </a:lnTo>
                  <a:lnTo>
                    <a:pt x="208114" y="914615"/>
                  </a:lnTo>
                  <a:lnTo>
                    <a:pt x="251942" y="902271"/>
                  </a:lnTo>
                  <a:lnTo>
                    <a:pt x="295008" y="872883"/>
                  </a:lnTo>
                  <a:lnTo>
                    <a:pt x="335851" y="832040"/>
                  </a:lnTo>
                  <a:lnTo>
                    <a:pt x="372973" y="785355"/>
                  </a:lnTo>
                  <a:lnTo>
                    <a:pt x="404876" y="738428"/>
                  </a:lnTo>
                  <a:lnTo>
                    <a:pt x="430060" y="696861"/>
                  </a:lnTo>
                  <a:lnTo>
                    <a:pt x="447052" y="666242"/>
                  </a:lnTo>
                  <a:lnTo>
                    <a:pt x="458355" y="644182"/>
                  </a:lnTo>
                  <a:close/>
                </a:path>
                <a:path w="1084580" h="3055620">
                  <a:moveTo>
                    <a:pt x="1084072" y="3055404"/>
                  </a:moveTo>
                  <a:lnTo>
                    <a:pt x="1009129" y="1890483"/>
                  </a:lnTo>
                  <a:lnTo>
                    <a:pt x="1009129" y="1020356"/>
                  </a:lnTo>
                  <a:lnTo>
                    <a:pt x="583463" y="1020356"/>
                  </a:lnTo>
                  <a:lnTo>
                    <a:pt x="632002" y="1905927"/>
                  </a:lnTo>
                  <a:lnTo>
                    <a:pt x="800303" y="3055404"/>
                  </a:lnTo>
                  <a:lnTo>
                    <a:pt x="1084072" y="3055404"/>
                  </a:lnTo>
                  <a:close/>
                </a:path>
              </a:pathLst>
            </a:custGeom>
            <a:solidFill>
              <a:srgbClr val="F1F1F1"/>
            </a:solidFill>
          </p:spPr>
          <p:txBody>
            <a:bodyPr wrap="square" lIns="0" tIns="0" rIns="0" bIns="0" rtlCol="0"/>
            <a:lstStyle/>
            <a:p>
              <a:endParaRPr/>
            </a:p>
          </p:txBody>
        </p:sp>
        <p:sp>
          <p:nvSpPr>
            <p:cNvPr id="11" name="object 11"/>
            <p:cNvSpPr/>
            <p:nvPr/>
          </p:nvSpPr>
          <p:spPr>
            <a:xfrm>
              <a:off x="16797202" y="6956309"/>
              <a:ext cx="511175" cy="2046605"/>
            </a:xfrm>
            <a:custGeom>
              <a:avLst/>
              <a:gdLst/>
              <a:ahLst/>
              <a:cxnLst/>
              <a:rect l="l" t="t" r="r" b="b"/>
              <a:pathLst>
                <a:path w="511175" h="2046604">
                  <a:moveTo>
                    <a:pt x="506139" y="2046036"/>
                  </a:moveTo>
                  <a:lnTo>
                    <a:pt x="222366" y="2046036"/>
                  </a:lnTo>
                  <a:lnTo>
                    <a:pt x="221000" y="2046021"/>
                  </a:lnTo>
                  <a:lnTo>
                    <a:pt x="215835" y="2033561"/>
                  </a:lnTo>
                  <a:lnTo>
                    <a:pt x="48569" y="892551"/>
                  </a:lnTo>
                  <a:lnTo>
                    <a:pt x="37" y="5940"/>
                  </a:lnTo>
                  <a:lnTo>
                    <a:pt x="0" y="4113"/>
                  </a:lnTo>
                  <a:lnTo>
                    <a:pt x="423" y="2955"/>
                  </a:lnTo>
                  <a:lnTo>
                    <a:pt x="1521" y="1782"/>
                  </a:lnTo>
                  <a:lnTo>
                    <a:pt x="2619" y="653"/>
                  </a:lnTo>
                  <a:lnTo>
                    <a:pt x="3955" y="59"/>
                  </a:lnTo>
                  <a:lnTo>
                    <a:pt x="5528" y="0"/>
                  </a:lnTo>
                  <a:lnTo>
                    <a:pt x="431189" y="0"/>
                  </a:lnTo>
                  <a:lnTo>
                    <a:pt x="432717" y="44"/>
                  </a:lnTo>
                  <a:lnTo>
                    <a:pt x="434009" y="608"/>
                  </a:lnTo>
                  <a:lnTo>
                    <a:pt x="436146" y="2806"/>
                  </a:lnTo>
                  <a:lnTo>
                    <a:pt x="436680" y="4113"/>
                  </a:lnTo>
                  <a:lnTo>
                    <a:pt x="436680" y="10841"/>
                  </a:lnTo>
                  <a:lnTo>
                    <a:pt x="12059" y="10841"/>
                  </a:lnTo>
                  <a:lnTo>
                    <a:pt x="60146" y="890620"/>
                  </a:lnTo>
                  <a:lnTo>
                    <a:pt x="227264" y="2034898"/>
                  </a:lnTo>
                  <a:lnTo>
                    <a:pt x="510520" y="2034898"/>
                  </a:lnTo>
                  <a:lnTo>
                    <a:pt x="510889" y="2040690"/>
                  </a:lnTo>
                  <a:lnTo>
                    <a:pt x="510943" y="2041284"/>
                  </a:lnTo>
                  <a:lnTo>
                    <a:pt x="510921" y="2042635"/>
                  </a:lnTo>
                  <a:lnTo>
                    <a:pt x="510547" y="2043690"/>
                  </a:lnTo>
                  <a:lnTo>
                    <a:pt x="509405" y="2044848"/>
                  </a:lnTo>
                  <a:lnTo>
                    <a:pt x="508455" y="2045620"/>
                  </a:lnTo>
                  <a:lnTo>
                    <a:pt x="507371" y="2046021"/>
                  </a:lnTo>
                  <a:lnTo>
                    <a:pt x="506139" y="2046036"/>
                  </a:lnTo>
                  <a:close/>
                </a:path>
                <a:path w="511175" h="2046604">
                  <a:moveTo>
                    <a:pt x="510520" y="2034898"/>
                  </a:moveTo>
                  <a:lnTo>
                    <a:pt x="500351" y="2034898"/>
                  </a:lnTo>
                  <a:lnTo>
                    <a:pt x="426152" y="875621"/>
                  </a:lnTo>
                  <a:lnTo>
                    <a:pt x="426143" y="10841"/>
                  </a:lnTo>
                  <a:lnTo>
                    <a:pt x="436680" y="10841"/>
                  </a:lnTo>
                  <a:lnTo>
                    <a:pt x="436680" y="875621"/>
                  </a:lnTo>
                  <a:lnTo>
                    <a:pt x="510520" y="2034898"/>
                  </a:lnTo>
                  <a:close/>
                </a:path>
              </a:pathLst>
            </a:custGeom>
            <a:solidFill>
              <a:srgbClr val="000000"/>
            </a:solidFill>
          </p:spPr>
          <p:txBody>
            <a:bodyPr wrap="square" lIns="0" tIns="0" rIns="0" bIns="0" rtlCol="0"/>
            <a:lstStyle/>
            <a:p>
              <a:endParaRPr/>
            </a:p>
          </p:txBody>
        </p:sp>
        <p:sp>
          <p:nvSpPr>
            <p:cNvPr id="12" name="object 12"/>
            <p:cNvSpPr/>
            <p:nvPr/>
          </p:nvSpPr>
          <p:spPr>
            <a:xfrm>
              <a:off x="16492390" y="6195784"/>
              <a:ext cx="1003300" cy="1065530"/>
            </a:xfrm>
            <a:custGeom>
              <a:avLst/>
              <a:gdLst/>
              <a:ahLst/>
              <a:cxnLst/>
              <a:rect l="l" t="t" r="r" b="b"/>
              <a:pathLst>
                <a:path w="1003300" h="1065529">
                  <a:moveTo>
                    <a:pt x="313559" y="1065455"/>
                  </a:moveTo>
                  <a:lnTo>
                    <a:pt x="221957" y="1034602"/>
                  </a:lnTo>
                  <a:lnTo>
                    <a:pt x="172098" y="991831"/>
                  </a:lnTo>
                  <a:lnTo>
                    <a:pt x="157025" y="970222"/>
                  </a:lnTo>
                  <a:lnTo>
                    <a:pt x="182849" y="407068"/>
                  </a:lnTo>
                  <a:lnTo>
                    <a:pt x="163258" y="435285"/>
                  </a:lnTo>
                  <a:lnTo>
                    <a:pt x="0" y="336971"/>
                  </a:lnTo>
                  <a:lnTo>
                    <a:pt x="157025" y="104106"/>
                  </a:lnTo>
                  <a:lnTo>
                    <a:pt x="169333" y="87805"/>
                  </a:lnTo>
                  <a:lnTo>
                    <a:pt x="198335" y="59726"/>
                  </a:lnTo>
                  <a:lnTo>
                    <a:pt x="232814" y="37912"/>
                  </a:lnTo>
                  <a:lnTo>
                    <a:pt x="270600" y="23738"/>
                  </a:lnTo>
                  <a:lnTo>
                    <a:pt x="406811" y="0"/>
                  </a:lnTo>
                  <a:lnTo>
                    <a:pt x="447322" y="77000"/>
                  </a:lnTo>
                  <a:lnTo>
                    <a:pt x="513727" y="68445"/>
                  </a:lnTo>
                  <a:lnTo>
                    <a:pt x="575763" y="25666"/>
                  </a:lnTo>
                  <a:lnTo>
                    <a:pt x="603167" y="0"/>
                  </a:lnTo>
                  <a:lnTo>
                    <a:pt x="773253" y="53166"/>
                  </a:lnTo>
                  <a:lnTo>
                    <a:pt x="810134" y="70496"/>
                  </a:lnTo>
                  <a:lnTo>
                    <a:pt x="841069" y="97217"/>
                  </a:lnTo>
                  <a:lnTo>
                    <a:pt x="1003151" y="362812"/>
                  </a:lnTo>
                  <a:lnTo>
                    <a:pt x="820746" y="507907"/>
                  </a:lnTo>
                  <a:lnTo>
                    <a:pt x="776221" y="430682"/>
                  </a:lnTo>
                  <a:lnTo>
                    <a:pt x="757224" y="1024726"/>
                  </a:lnTo>
                  <a:lnTo>
                    <a:pt x="622916" y="1028316"/>
                  </a:lnTo>
                  <a:lnTo>
                    <a:pt x="546546" y="1032281"/>
                  </a:lnTo>
                  <a:lnTo>
                    <a:pt x="499674" y="1039115"/>
                  </a:lnTo>
                  <a:lnTo>
                    <a:pt x="453859" y="1051309"/>
                  </a:lnTo>
                  <a:lnTo>
                    <a:pt x="313559" y="1065455"/>
                  </a:lnTo>
                  <a:close/>
                </a:path>
              </a:pathLst>
            </a:custGeom>
            <a:solidFill>
              <a:srgbClr val="09484F"/>
            </a:solidFill>
          </p:spPr>
          <p:txBody>
            <a:bodyPr wrap="square" lIns="0" tIns="0" rIns="0" bIns="0" rtlCol="0"/>
            <a:lstStyle/>
            <a:p>
              <a:endParaRPr/>
            </a:p>
          </p:txBody>
        </p:sp>
        <p:sp>
          <p:nvSpPr>
            <p:cNvPr id="13" name="object 13"/>
            <p:cNvSpPr/>
            <p:nvPr/>
          </p:nvSpPr>
          <p:spPr>
            <a:xfrm>
              <a:off x="12530097" y="5896237"/>
              <a:ext cx="294640" cy="301625"/>
            </a:xfrm>
            <a:custGeom>
              <a:avLst/>
              <a:gdLst/>
              <a:ahLst/>
              <a:cxnLst/>
              <a:rect l="l" t="t" r="r" b="b"/>
              <a:pathLst>
                <a:path w="294640" h="301625">
                  <a:moveTo>
                    <a:pt x="58624" y="301180"/>
                  </a:moveTo>
                  <a:lnTo>
                    <a:pt x="0" y="186529"/>
                  </a:lnTo>
                  <a:lnTo>
                    <a:pt x="59594" y="123874"/>
                  </a:lnTo>
                  <a:lnTo>
                    <a:pt x="93836" y="89607"/>
                  </a:lnTo>
                  <a:lnTo>
                    <a:pt x="138027" y="58067"/>
                  </a:lnTo>
                  <a:lnTo>
                    <a:pt x="176008" y="39513"/>
                  </a:lnTo>
                  <a:lnTo>
                    <a:pt x="225371" y="19232"/>
                  </a:lnTo>
                  <a:lnTo>
                    <a:pt x="270058" y="3852"/>
                  </a:lnTo>
                  <a:lnTo>
                    <a:pt x="294014" y="0"/>
                  </a:lnTo>
                  <a:lnTo>
                    <a:pt x="283133" y="17865"/>
                  </a:lnTo>
                  <a:lnTo>
                    <a:pt x="248487" y="51811"/>
                  </a:lnTo>
                  <a:lnTo>
                    <a:pt x="211782" y="84727"/>
                  </a:lnTo>
                  <a:lnTo>
                    <a:pt x="194723" y="99502"/>
                  </a:lnTo>
                  <a:lnTo>
                    <a:pt x="199740" y="106174"/>
                  </a:lnTo>
                  <a:lnTo>
                    <a:pt x="210171" y="145496"/>
                  </a:lnTo>
                  <a:lnTo>
                    <a:pt x="209143" y="153644"/>
                  </a:lnTo>
                  <a:lnTo>
                    <a:pt x="207041" y="161728"/>
                  </a:lnTo>
                  <a:lnTo>
                    <a:pt x="179781" y="200998"/>
                  </a:lnTo>
                  <a:lnTo>
                    <a:pt x="129215" y="246992"/>
                  </a:lnTo>
                  <a:lnTo>
                    <a:pt x="80458" y="285217"/>
                  </a:lnTo>
                  <a:lnTo>
                    <a:pt x="58624" y="301180"/>
                  </a:lnTo>
                  <a:close/>
                </a:path>
              </a:pathLst>
            </a:custGeom>
            <a:solidFill>
              <a:srgbClr val="F1F1F1"/>
            </a:solidFill>
          </p:spPr>
          <p:txBody>
            <a:bodyPr wrap="square" lIns="0" tIns="0" rIns="0" bIns="0" rtlCol="0"/>
            <a:lstStyle/>
            <a:p>
              <a:endParaRPr/>
            </a:p>
          </p:txBody>
        </p:sp>
        <p:sp>
          <p:nvSpPr>
            <p:cNvPr id="14" name="object 14"/>
            <p:cNvSpPr/>
            <p:nvPr/>
          </p:nvSpPr>
          <p:spPr>
            <a:xfrm>
              <a:off x="11305043" y="6045491"/>
              <a:ext cx="1334135" cy="1228725"/>
            </a:xfrm>
            <a:custGeom>
              <a:avLst/>
              <a:gdLst/>
              <a:ahLst/>
              <a:cxnLst/>
              <a:rect l="l" t="t" r="r" b="b"/>
              <a:pathLst>
                <a:path w="1334134" h="1228725">
                  <a:moveTo>
                    <a:pt x="364575" y="1228569"/>
                  </a:moveTo>
                  <a:lnTo>
                    <a:pt x="219249" y="1204443"/>
                  </a:lnTo>
                  <a:lnTo>
                    <a:pt x="111574" y="1174887"/>
                  </a:lnTo>
                  <a:lnTo>
                    <a:pt x="69477" y="1160465"/>
                  </a:lnTo>
                  <a:lnTo>
                    <a:pt x="100775" y="1014497"/>
                  </a:lnTo>
                  <a:lnTo>
                    <a:pt x="114343" y="952879"/>
                  </a:lnTo>
                  <a:lnTo>
                    <a:pt x="125158" y="906459"/>
                  </a:lnTo>
                  <a:lnTo>
                    <a:pt x="130625" y="888244"/>
                  </a:lnTo>
                  <a:lnTo>
                    <a:pt x="97145" y="884791"/>
                  </a:lnTo>
                  <a:lnTo>
                    <a:pt x="27125" y="865522"/>
                  </a:lnTo>
                  <a:lnTo>
                    <a:pt x="1101" y="806275"/>
                  </a:lnTo>
                  <a:lnTo>
                    <a:pt x="0" y="773148"/>
                  </a:lnTo>
                  <a:lnTo>
                    <a:pt x="1430" y="739687"/>
                  </a:lnTo>
                  <a:lnTo>
                    <a:pt x="3493" y="677793"/>
                  </a:lnTo>
                  <a:lnTo>
                    <a:pt x="6183" y="636199"/>
                  </a:lnTo>
                  <a:lnTo>
                    <a:pt x="10363" y="583917"/>
                  </a:lnTo>
                  <a:lnTo>
                    <a:pt x="15787" y="524364"/>
                  </a:lnTo>
                  <a:lnTo>
                    <a:pt x="22206" y="460959"/>
                  </a:lnTo>
                  <a:lnTo>
                    <a:pt x="29374" y="397123"/>
                  </a:lnTo>
                  <a:lnTo>
                    <a:pt x="37042" y="336273"/>
                  </a:lnTo>
                  <a:lnTo>
                    <a:pt x="44962" y="281830"/>
                  </a:lnTo>
                  <a:lnTo>
                    <a:pt x="52888" y="237211"/>
                  </a:lnTo>
                  <a:lnTo>
                    <a:pt x="108404" y="148891"/>
                  </a:lnTo>
                  <a:lnTo>
                    <a:pt x="189324" y="100356"/>
                  </a:lnTo>
                  <a:lnTo>
                    <a:pt x="265569" y="66579"/>
                  </a:lnTo>
                  <a:lnTo>
                    <a:pt x="299375" y="53909"/>
                  </a:lnTo>
                  <a:lnTo>
                    <a:pt x="303531" y="10395"/>
                  </a:lnTo>
                  <a:lnTo>
                    <a:pt x="417367" y="0"/>
                  </a:lnTo>
                  <a:lnTo>
                    <a:pt x="450464" y="47672"/>
                  </a:lnTo>
                  <a:lnTo>
                    <a:pt x="515504" y="26409"/>
                  </a:lnTo>
                  <a:lnTo>
                    <a:pt x="572430" y="19647"/>
                  </a:lnTo>
                  <a:lnTo>
                    <a:pt x="622109" y="23817"/>
                  </a:lnTo>
                  <a:lnTo>
                    <a:pt x="665405" y="35351"/>
                  </a:lnTo>
                  <a:lnTo>
                    <a:pt x="703186" y="50680"/>
                  </a:lnTo>
                  <a:lnTo>
                    <a:pt x="986250" y="182371"/>
                  </a:lnTo>
                  <a:lnTo>
                    <a:pt x="1173998" y="0"/>
                  </a:lnTo>
                  <a:lnTo>
                    <a:pt x="1240971" y="33902"/>
                  </a:lnTo>
                  <a:lnTo>
                    <a:pt x="1291359" y="94007"/>
                  </a:lnTo>
                  <a:lnTo>
                    <a:pt x="1323102" y="151328"/>
                  </a:lnTo>
                  <a:lnTo>
                    <a:pt x="1334140" y="176876"/>
                  </a:lnTo>
                  <a:lnTo>
                    <a:pt x="1229698" y="305357"/>
                  </a:lnTo>
                  <a:lnTo>
                    <a:pt x="1166484" y="376029"/>
                  </a:lnTo>
                  <a:lnTo>
                    <a:pt x="1118937" y="413956"/>
                  </a:lnTo>
                  <a:lnTo>
                    <a:pt x="1061498" y="444196"/>
                  </a:lnTo>
                  <a:lnTo>
                    <a:pt x="978572" y="452420"/>
                  </a:lnTo>
                  <a:lnTo>
                    <a:pt x="888313" y="425335"/>
                  </a:lnTo>
                  <a:lnTo>
                    <a:pt x="815781" y="389563"/>
                  </a:lnTo>
                  <a:lnTo>
                    <a:pt x="786035" y="371723"/>
                  </a:lnTo>
                  <a:lnTo>
                    <a:pt x="942022" y="1083091"/>
                  </a:lnTo>
                  <a:lnTo>
                    <a:pt x="810779" y="1149825"/>
                  </a:lnTo>
                  <a:lnTo>
                    <a:pt x="723032" y="1187030"/>
                  </a:lnTo>
                  <a:lnTo>
                    <a:pt x="639181" y="1208167"/>
                  </a:lnTo>
                  <a:lnTo>
                    <a:pt x="519627" y="1226701"/>
                  </a:lnTo>
                  <a:lnTo>
                    <a:pt x="364575" y="1228569"/>
                  </a:lnTo>
                  <a:close/>
                </a:path>
              </a:pathLst>
            </a:custGeom>
            <a:solidFill>
              <a:srgbClr val="09484F"/>
            </a:solidFill>
          </p:spPr>
          <p:txBody>
            <a:bodyPr wrap="square" lIns="0" tIns="0" rIns="0" bIns="0" rtlCol="0"/>
            <a:lstStyle/>
            <a:p>
              <a:endParaRPr/>
            </a:p>
          </p:txBody>
        </p:sp>
        <p:sp>
          <p:nvSpPr>
            <p:cNvPr id="15" name="object 15"/>
            <p:cNvSpPr/>
            <p:nvPr/>
          </p:nvSpPr>
          <p:spPr>
            <a:xfrm>
              <a:off x="11846603" y="6319122"/>
              <a:ext cx="602615" cy="445770"/>
            </a:xfrm>
            <a:custGeom>
              <a:avLst/>
              <a:gdLst/>
              <a:ahLst/>
              <a:cxnLst/>
              <a:rect l="l" t="t" r="r" b="b"/>
              <a:pathLst>
                <a:path w="602615" h="445770">
                  <a:moveTo>
                    <a:pt x="25554" y="445770"/>
                  </a:moveTo>
                  <a:lnTo>
                    <a:pt x="0" y="419736"/>
                  </a:lnTo>
                  <a:lnTo>
                    <a:pt x="55947" y="30652"/>
                  </a:lnTo>
                  <a:lnTo>
                    <a:pt x="579974" y="0"/>
                  </a:lnTo>
                  <a:lnTo>
                    <a:pt x="583597" y="727"/>
                  </a:lnTo>
                  <a:lnTo>
                    <a:pt x="602358" y="26048"/>
                  </a:lnTo>
                  <a:lnTo>
                    <a:pt x="541365" y="392069"/>
                  </a:lnTo>
                  <a:lnTo>
                    <a:pt x="538669" y="396999"/>
                  </a:lnTo>
                  <a:lnTo>
                    <a:pt x="529855" y="404989"/>
                  </a:lnTo>
                  <a:lnTo>
                    <a:pt x="524684" y="407187"/>
                  </a:lnTo>
                  <a:close/>
                </a:path>
              </a:pathLst>
            </a:custGeom>
            <a:solidFill>
              <a:srgbClr val="F1F1F1"/>
            </a:solidFill>
          </p:spPr>
          <p:txBody>
            <a:bodyPr wrap="square" lIns="0" tIns="0" rIns="0" bIns="0" rtlCol="0"/>
            <a:lstStyle/>
            <a:p>
              <a:endParaRPr/>
            </a:p>
          </p:txBody>
        </p:sp>
        <p:sp>
          <p:nvSpPr>
            <p:cNvPr id="16" name="object 16"/>
            <p:cNvSpPr/>
            <p:nvPr/>
          </p:nvSpPr>
          <p:spPr>
            <a:xfrm>
              <a:off x="11841033" y="6314147"/>
              <a:ext cx="613410" cy="455930"/>
            </a:xfrm>
            <a:custGeom>
              <a:avLst/>
              <a:gdLst/>
              <a:ahLst/>
              <a:cxnLst/>
              <a:rect l="l" t="t" r="r" b="b"/>
              <a:pathLst>
                <a:path w="613409" h="455929">
                  <a:moveTo>
                    <a:pt x="26976" y="455661"/>
                  </a:moveTo>
                  <a:lnTo>
                    <a:pt x="0" y="425305"/>
                  </a:lnTo>
                  <a:lnTo>
                    <a:pt x="556" y="420880"/>
                  </a:lnTo>
                  <a:lnTo>
                    <a:pt x="55336" y="37766"/>
                  </a:lnTo>
                  <a:lnTo>
                    <a:pt x="55800" y="34246"/>
                  </a:lnTo>
                  <a:lnTo>
                    <a:pt x="581609" y="0"/>
                  </a:lnTo>
                  <a:lnTo>
                    <a:pt x="588517" y="651"/>
                  </a:lnTo>
                  <a:lnTo>
                    <a:pt x="594827" y="2650"/>
                  </a:lnTo>
                  <a:lnTo>
                    <a:pt x="600539" y="5997"/>
                  </a:lnTo>
                  <a:lnTo>
                    <a:pt x="605653" y="10692"/>
                  </a:lnTo>
                  <a:lnTo>
                    <a:pt x="606505" y="11880"/>
                  </a:lnTo>
                  <a:lnTo>
                    <a:pt x="582351" y="11880"/>
                  </a:lnTo>
                  <a:lnTo>
                    <a:pt x="85748" y="23167"/>
                  </a:lnTo>
                  <a:lnTo>
                    <a:pt x="66396" y="41538"/>
                  </a:lnTo>
                  <a:lnTo>
                    <a:pt x="11101" y="428899"/>
                  </a:lnTo>
                  <a:lnTo>
                    <a:pt x="12783" y="434350"/>
                  </a:lnTo>
                  <a:lnTo>
                    <a:pt x="21349" y="443721"/>
                  </a:lnTo>
                  <a:lnTo>
                    <a:pt x="26692" y="445800"/>
                  </a:lnTo>
                  <a:lnTo>
                    <a:pt x="162383" y="445800"/>
                  </a:lnTo>
                  <a:lnTo>
                    <a:pt x="33802" y="455631"/>
                  </a:lnTo>
                  <a:lnTo>
                    <a:pt x="26976" y="455661"/>
                  </a:lnTo>
                  <a:close/>
                </a:path>
                <a:path w="613409" h="455929">
                  <a:moveTo>
                    <a:pt x="162383" y="445800"/>
                  </a:moveTo>
                  <a:lnTo>
                    <a:pt x="26692" y="445800"/>
                  </a:lnTo>
                  <a:lnTo>
                    <a:pt x="33059" y="445236"/>
                  </a:lnTo>
                  <a:lnTo>
                    <a:pt x="528871" y="407321"/>
                  </a:lnTo>
                  <a:lnTo>
                    <a:pt x="532833" y="405613"/>
                  </a:lnTo>
                  <a:lnTo>
                    <a:pt x="539583" y="399465"/>
                  </a:lnTo>
                  <a:lnTo>
                    <a:pt x="541657" y="395678"/>
                  </a:lnTo>
                  <a:lnTo>
                    <a:pt x="542427" y="391178"/>
                  </a:lnTo>
                  <a:lnTo>
                    <a:pt x="602797" y="28677"/>
                  </a:lnTo>
                  <a:lnTo>
                    <a:pt x="601263" y="23331"/>
                  </a:lnTo>
                  <a:lnTo>
                    <a:pt x="593262" y="14227"/>
                  </a:lnTo>
                  <a:lnTo>
                    <a:pt x="588315" y="11955"/>
                  </a:lnTo>
                  <a:lnTo>
                    <a:pt x="582351" y="11880"/>
                  </a:lnTo>
                  <a:lnTo>
                    <a:pt x="606505" y="11880"/>
                  </a:lnTo>
                  <a:lnTo>
                    <a:pt x="609721" y="16362"/>
                  </a:lnTo>
                  <a:lnTo>
                    <a:pt x="612240" y="22458"/>
                  </a:lnTo>
                  <a:lnTo>
                    <a:pt x="613163" y="28677"/>
                  </a:lnTo>
                  <a:lnTo>
                    <a:pt x="613056" y="30816"/>
                  </a:lnTo>
                  <a:lnTo>
                    <a:pt x="552689" y="395781"/>
                  </a:lnTo>
                  <a:lnTo>
                    <a:pt x="528510" y="417806"/>
                  </a:lnTo>
                  <a:lnTo>
                    <a:pt x="162383" y="445800"/>
                  </a:lnTo>
                  <a:close/>
                </a:path>
                <a:path w="613409" h="455929">
                  <a:moveTo>
                    <a:pt x="57014" y="412459"/>
                  </a:moveTo>
                  <a:lnTo>
                    <a:pt x="50712" y="407766"/>
                  </a:lnTo>
                  <a:lnTo>
                    <a:pt x="50735" y="407321"/>
                  </a:lnTo>
                  <a:lnTo>
                    <a:pt x="97066" y="69027"/>
                  </a:lnTo>
                  <a:lnTo>
                    <a:pt x="557417" y="40692"/>
                  </a:lnTo>
                  <a:lnTo>
                    <a:pt x="558771" y="40914"/>
                  </a:lnTo>
                  <a:lnTo>
                    <a:pt x="559896" y="41538"/>
                  </a:lnTo>
                  <a:lnTo>
                    <a:pt x="561690" y="43617"/>
                  </a:lnTo>
                  <a:lnTo>
                    <a:pt x="562147" y="44820"/>
                  </a:lnTo>
                  <a:lnTo>
                    <a:pt x="562167" y="48310"/>
                  </a:lnTo>
                  <a:lnTo>
                    <a:pt x="561634" y="49617"/>
                  </a:lnTo>
                  <a:lnTo>
                    <a:pt x="559501" y="51815"/>
                  </a:lnTo>
                  <a:lnTo>
                    <a:pt x="558204" y="52379"/>
                  </a:lnTo>
                  <a:lnTo>
                    <a:pt x="114316" y="64542"/>
                  </a:lnTo>
                  <a:lnTo>
                    <a:pt x="112050" y="65448"/>
                  </a:lnTo>
                  <a:lnTo>
                    <a:pt x="108181" y="68923"/>
                  </a:lnTo>
                  <a:lnTo>
                    <a:pt x="107034" y="71077"/>
                  </a:lnTo>
                  <a:lnTo>
                    <a:pt x="61099" y="407766"/>
                  </a:lnTo>
                  <a:lnTo>
                    <a:pt x="60956" y="409043"/>
                  </a:lnTo>
                  <a:lnTo>
                    <a:pt x="60350" y="410202"/>
                  </a:lnTo>
                  <a:lnTo>
                    <a:pt x="58240" y="412029"/>
                  </a:lnTo>
                  <a:lnTo>
                    <a:pt x="57014" y="412459"/>
                  </a:lnTo>
                  <a:close/>
                </a:path>
              </a:pathLst>
            </a:custGeom>
            <a:solidFill>
              <a:srgbClr val="000000"/>
            </a:solidFill>
          </p:spPr>
          <p:txBody>
            <a:bodyPr wrap="square" lIns="0" tIns="0" rIns="0" bIns="0" rtlCol="0"/>
            <a:lstStyle/>
            <a:p>
              <a:endParaRPr/>
            </a:p>
          </p:txBody>
        </p:sp>
        <p:sp>
          <p:nvSpPr>
            <p:cNvPr id="17" name="object 17"/>
            <p:cNvSpPr/>
            <p:nvPr/>
          </p:nvSpPr>
          <p:spPr>
            <a:xfrm>
              <a:off x="12101255" y="6475163"/>
              <a:ext cx="128659" cy="137461"/>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1743189" y="6471587"/>
              <a:ext cx="290830" cy="254635"/>
            </a:xfrm>
            <a:custGeom>
              <a:avLst/>
              <a:gdLst/>
              <a:ahLst/>
              <a:cxnLst/>
              <a:rect l="l" t="t" r="r" b="b"/>
              <a:pathLst>
                <a:path w="290829" h="254634">
                  <a:moveTo>
                    <a:pt x="55211" y="254232"/>
                  </a:moveTo>
                  <a:lnTo>
                    <a:pt x="53764" y="196856"/>
                  </a:lnTo>
                  <a:lnTo>
                    <a:pt x="47530" y="161672"/>
                  </a:lnTo>
                  <a:lnTo>
                    <a:pt x="31334" y="134230"/>
                  </a:lnTo>
                  <a:lnTo>
                    <a:pt x="0" y="100077"/>
                  </a:lnTo>
                  <a:lnTo>
                    <a:pt x="132237" y="37647"/>
                  </a:lnTo>
                  <a:lnTo>
                    <a:pt x="203572" y="7184"/>
                  </a:lnTo>
                  <a:lnTo>
                    <a:pt x="238536" y="0"/>
                  </a:lnTo>
                  <a:lnTo>
                    <a:pt x="261659" y="7406"/>
                  </a:lnTo>
                  <a:lnTo>
                    <a:pt x="269163" y="23585"/>
                  </a:lnTo>
                  <a:lnTo>
                    <a:pt x="252680" y="43829"/>
                  </a:lnTo>
                  <a:lnTo>
                    <a:pt x="229851" y="61121"/>
                  </a:lnTo>
                  <a:lnTo>
                    <a:pt x="218321" y="68445"/>
                  </a:lnTo>
                  <a:lnTo>
                    <a:pt x="249837" y="51489"/>
                  </a:lnTo>
                  <a:lnTo>
                    <a:pt x="267855" y="44182"/>
                  </a:lnTo>
                  <a:lnTo>
                    <a:pt x="279140" y="45033"/>
                  </a:lnTo>
                  <a:lnTo>
                    <a:pt x="290452" y="52554"/>
                  </a:lnTo>
                  <a:lnTo>
                    <a:pt x="289974" y="67663"/>
                  </a:lnTo>
                  <a:lnTo>
                    <a:pt x="271269" y="87435"/>
                  </a:lnTo>
                  <a:lnTo>
                    <a:pt x="249169" y="104619"/>
                  </a:lnTo>
                  <a:lnTo>
                    <a:pt x="238506" y="111958"/>
                  </a:lnTo>
                  <a:lnTo>
                    <a:pt x="262076" y="104377"/>
                  </a:lnTo>
                  <a:lnTo>
                    <a:pt x="274571" y="102546"/>
                  </a:lnTo>
                  <a:lnTo>
                    <a:pt x="280165" y="107092"/>
                  </a:lnTo>
                  <a:lnTo>
                    <a:pt x="283031" y="118641"/>
                  </a:lnTo>
                  <a:lnTo>
                    <a:pt x="249062" y="148411"/>
                  </a:lnTo>
                  <a:lnTo>
                    <a:pt x="170568" y="194066"/>
                  </a:lnTo>
                  <a:lnTo>
                    <a:pt x="91350" y="235907"/>
                  </a:lnTo>
                  <a:lnTo>
                    <a:pt x="55211" y="254232"/>
                  </a:lnTo>
                  <a:close/>
                </a:path>
              </a:pathLst>
            </a:custGeom>
            <a:solidFill>
              <a:srgbClr val="F1F1F1"/>
            </a:solidFill>
          </p:spPr>
          <p:txBody>
            <a:bodyPr wrap="square" lIns="0" tIns="0" rIns="0" bIns="0" rtlCol="0"/>
            <a:lstStyle/>
            <a:p>
              <a:endParaRPr/>
            </a:p>
          </p:txBody>
        </p:sp>
        <p:sp>
          <p:nvSpPr>
            <p:cNvPr id="19" name="object 19"/>
            <p:cNvSpPr/>
            <p:nvPr/>
          </p:nvSpPr>
          <p:spPr>
            <a:xfrm>
              <a:off x="11486405" y="6437708"/>
              <a:ext cx="318770" cy="508634"/>
            </a:xfrm>
            <a:custGeom>
              <a:avLst/>
              <a:gdLst/>
              <a:ahLst/>
              <a:cxnLst/>
              <a:rect l="l" t="t" r="r" b="b"/>
              <a:pathLst>
                <a:path w="318770" h="508634">
                  <a:moveTo>
                    <a:pt x="57014" y="206875"/>
                  </a:moveTo>
                  <a:lnTo>
                    <a:pt x="27436" y="181109"/>
                  </a:lnTo>
                  <a:lnTo>
                    <a:pt x="34455" y="5346"/>
                  </a:lnTo>
                  <a:lnTo>
                    <a:pt x="34572" y="3831"/>
                  </a:lnTo>
                  <a:lnTo>
                    <a:pt x="35186" y="2569"/>
                  </a:lnTo>
                  <a:lnTo>
                    <a:pt x="37413" y="504"/>
                  </a:lnTo>
                  <a:lnTo>
                    <a:pt x="38727" y="0"/>
                  </a:lnTo>
                  <a:lnTo>
                    <a:pt x="40243" y="0"/>
                  </a:lnTo>
                  <a:lnTo>
                    <a:pt x="38759" y="176579"/>
                  </a:lnTo>
                  <a:lnTo>
                    <a:pt x="38773" y="179624"/>
                  </a:lnTo>
                  <a:lnTo>
                    <a:pt x="56260" y="195811"/>
                  </a:lnTo>
                  <a:lnTo>
                    <a:pt x="90771" y="195811"/>
                  </a:lnTo>
                  <a:lnTo>
                    <a:pt x="64267" y="206148"/>
                  </a:lnTo>
                  <a:lnTo>
                    <a:pt x="60705" y="206846"/>
                  </a:lnTo>
                  <a:lnTo>
                    <a:pt x="57014" y="206875"/>
                  </a:lnTo>
                  <a:close/>
                </a:path>
                <a:path w="318770" h="508634">
                  <a:moveTo>
                    <a:pt x="90771" y="195811"/>
                  </a:moveTo>
                  <a:lnTo>
                    <a:pt x="56260" y="195811"/>
                  </a:lnTo>
                  <a:lnTo>
                    <a:pt x="57778" y="195796"/>
                  </a:lnTo>
                  <a:lnTo>
                    <a:pt x="60810" y="195381"/>
                  </a:lnTo>
                  <a:lnTo>
                    <a:pt x="62277" y="194980"/>
                  </a:lnTo>
                  <a:lnTo>
                    <a:pt x="63693" y="194400"/>
                  </a:lnTo>
                  <a:lnTo>
                    <a:pt x="249314" y="122120"/>
                  </a:lnTo>
                  <a:lnTo>
                    <a:pt x="250730" y="122165"/>
                  </a:lnTo>
                  <a:lnTo>
                    <a:pt x="253521" y="123442"/>
                  </a:lnTo>
                  <a:lnTo>
                    <a:pt x="254482" y="124496"/>
                  </a:lnTo>
                  <a:lnTo>
                    <a:pt x="255002" y="125937"/>
                  </a:lnTo>
                  <a:lnTo>
                    <a:pt x="255558" y="127348"/>
                  </a:lnTo>
                  <a:lnTo>
                    <a:pt x="255531" y="128759"/>
                  </a:lnTo>
                  <a:lnTo>
                    <a:pt x="254314" y="131536"/>
                  </a:lnTo>
                  <a:lnTo>
                    <a:pt x="253302" y="132516"/>
                  </a:lnTo>
                  <a:lnTo>
                    <a:pt x="90771" y="195811"/>
                  </a:lnTo>
                  <a:close/>
                </a:path>
                <a:path w="318770" h="508634">
                  <a:moveTo>
                    <a:pt x="7173" y="508561"/>
                  </a:moveTo>
                  <a:lnTo>
                    <a:pt x="6107" y="508501"/>
                  </a:lnTo>
                  <a:lnTo>
                    <a:pt x="3244" y="508501"/>
                  </a:lnTo>
                  <a:lnTo>
                    <a:pt x="1499" y="507194"/>
                  </a:lnTo>
                  <a:lnTo>
                    <a:pt x="0" y="501744"/>
                  </a:lnTo>
                  <a:lnTo>
                    <a:pt x="845" y="499665"/>
                  </a:lnTo>
                  <a:lnTo>
                    <a:pt x="3287" y="498254"/>
                  </a:lnTo>
                  <a:lnTo>
                    <a:pt x="309768" y="315883"/>
                  </a:lnTo>
                  <a:lnTo>
                    <a:pt x="311080" y="315081"/>
                  </a:lnTo>
                  <a:lnTo>
                    <a:pt x="312481" y="314858"/>
                  </a:lnTo>
                  <a:lnTo>
                    <a:pt x="315468" y="315585"/>
                  </a:lnTo>
                  <a:lnTo>
                    <a:pt x="316613" y="316432"/>
                  </a:lnTo>
                  <a:lnTo>
                    <a:pt x="318212" y="319046"/>
                  </a:lnTo>
                  <a:lnTo>
                    <a:pt x="318430" y="320457"/>
                  </a:lnTo>
                  <a:lnTo>
                    <a:pt x="317706" y="323442"/>
                  </a:lnTo>
                  <a:lnTo>
                    <a:pt x="8162" y="508308"/>
                  </a:lnTo>
                  <a:lnTo>
                    <a:pt x="3284" y="508531"/>
                  </a:lnTo>
                  <a:lnTo>
                    <a:pt x="7289" y="508531"/>
                  </a:lnTo>
                  <a:close/>
                </a:path>
              </a:pathLst>
            </a:custGeom>
            <a:solidFill>
              <a:srgbClr val="000000"/>
            </a:solidFill>
          </p:spPr>
          <p:txBody>
            <a:bodyPr wrap="square" lIns="0" tIns="0" rIns="0" bIns="0" rtlCol="0"/>
            <a:lstStyle/>
            <a:p>
              <a:endParaRPr/>
            </a:p>
          </p:txBody>
        </p:sp>
        <p:sp>
          <p:nvSpPr>
            <p:cNvPr id="20" name="object 20"/>
            <p:cNvSpPr/>
            <p:nvPr/>
          </p:nvSpPr>
          <p:spPr>
            <a:xfrm>
              <a:off x="11302695" y="5732588"/>
              <a:ext cx="944880" cy="3440429"/>
            </a:xfrm>
            <a:custGeom>
              <a:avLst/>
              <a:gdLst/>
              <a:ahLst/>
              <a:cxnLst/>
              <a:rect l="l" t="t" r="r" b="b"/>
              <a:pathLst>
                <a:path w="944879" h="3440429">
                  <a:moveTo>
                    <a:pt x="629056" y="271513"/>
                  </a:moveTo>
                  <a:lnTo>
                    <a:pt x="614489" y="181584"/>
                  </a:lnTo>
                  <a:lnTo>
                    <a:pt x="533692" y="0"/>
                  </a:lnTo>
                  <a:lnTo>
                    <a:pt x="528281" y="4267"/>
                  </a:lnTo>
                  <a:lnTo>
                    <a:pt x="522554" y="7962"/>
                  </a:lnTo>
                  <a:lnTo>
                    <a:pt x="489978" y="17526"/>
                  </a:lnTo>
                  <a:lnTo>
                    <a:pt x="483082" y="17513"/>
                  </a:lnTo>
                  <a:lnTo>
                    <a:pt x="476465" y="16751"/>
                  </a:lnTo>
                  <a:lnTo>
                    <a:pt x="469874" y="16649"/>
                  </a:lnTo>
                  <a:lnTo>
                    <a:pt x="432917" y="29692"/>
                  </a:lnTo>
                  <a:lnTo>
                    <a:pt x="399529" y="56489"/>
                  </a:lnTo>
                  <a:lnTo>
                    <a:pt x="368655" y="86131"/>
                  </a:lnTo>
                  <a:lnTo>
                    <a:pt x="357174" y="99364"/>
                  </a:lnTo>
                  <a:lnTo>
                    <a:pt x="344576" y="113296"/>
                  </a:lnTo>
                  <a:lnTo>
                    <a:pt x="330250" y="124282"/>
                  </a:lnTo>
                  <a:lnTo>
                    <a:pt x="313588" y="128752"/>
                  </a:lnTo>
                  <a:lnTo>
                    <a:pt x="310362" y="128384"/>
                  </a:lnTo>
                  <a:lnTo>
                    <a:pt x="307124" y="128333"/>
                  </a:lnTo>
                  <a:lnTo>
                    <a:pt x="269049" y="149771"/>
                  </a:lnTo>
                  <a:lnTo>
                    <a:pt x="261175" y="191249"/>
                  </a:lnTo>
                  <a:lnTo>
                    <a:pt x="264629" y="200990"/>
                  </a:lnTo>
                  <a:lnTo>
                    <a:pt x="275463" y="207238"/>
                  </a:lnTo>
                  <a:lnTo>
                    <a:pt x="296964" y="213702"/>
                  </a:lnTo>
                  <a:lnTo>
                    <a:pt x="308698" y="332511"/>
                  </a:lnTo>
                  <a:lnTo>
                    <a:pt x="419112" y="313207"/>
                  </a:lnTo>
                  <a:lnTo>
                    <a:pt x="414959" y="282168"/>
                  </a:lnTo>
                  <a:lnTo>
                    <a:pt x="566254" y="296214"/>
                  </a:lnTo>
                  <a:lnTo>
                    <a:pt x="629056" y="271513"/>
                  </a:lnTo>
                  <a:close/>
                </a:path>
                <a:path w="944879" h="3440429">
                  <a:moveTo>
                    <a:pt x="944359" y="1395996"/>
                  </a:moveTo>
                  <a:lnTo>
                    <a:pt x="707072" y="1518335"/>
                  </a:lnTo>
                  <a:lnTo>
                    <a:pt x="537095" y="1567180"/>
                  </a:lnTo>
                  <a:lnTo>
                    <a:pt x="352602" y="1549768"/>
                  </a:lnTo>
                  <a:lnTo>
                    <a:pt x="71818" y="1473377"/>
                  </a:lnTo>
                  <a:lnTo>
                    <a:pt x="16230" y="2379980"/>
                  </a:lnTo>
                  <a:lnTo>
                    <a:pt x="0" y="2882506"/>
                  </a:lnTo>
                  <a:lnTo>
                    <a:pt x="25209" y="3161233"/>
                  </a:lnTo>
                  <a:lnTo>
                    <a:pt x="93929" y="3396437"/>
                  </a:lnTo>
                  <a:lnTo>
                    <a:pt x="168681" y="3430346"/>
                  </a:lnTo>
                  <a:lnTo>
                    <a:pt x="215455" y="3439922"/>
                  </a:lnTo>
                  <a:lnTo>
                    <a:pt x="253936" y="3423589"/>
                  </a:lnTo>
                  <a:lnTo>
                    <a:pt x="303796" y="3379813"/>
                  </a:lnTo>
                  <a:lnTo>
                    <a:pt x="381127" y="2771952"/>
                  </a:lnTo>
                  <a:lnTo>
                    <a:pt x="430847" y="3401936"/>
                  </a:lnTo>
                  <a:lnTo>
                    <a:pt x="528066" y="3416693"/>
                  </a:lnTo>
                  <a:lnTo>
                    <a:pt x="587489" y="3416439"/>
                  </a:lnTo>
                  <a:lnTo>
                    <a:pt x="633463" y="3396488"/>
                  </a:lnTo>
                  <a:lnTo>
                    <a:pt x="690270" y="3352190"/>
                  </a:lnTo>
                  <a:lnTo>
                    <a:pt x="944359" y="1395996"/>
                  </a:lnTo>
                  <a:close/>
                </a:path>
              </a:pathLst>
            </a:custGeom>
            <a:solidFill>
              <a:srgbClr val="F1F1F1"/>
            </a:solidFill>
          </p:spPr>
          <p:txBody>
            <a:bodyPr wrap="square" lIns="0" tIns="0" rIns="0" bIns="0" rtlCol="0"/>
            <a:lstStyle/>
            <a:p>
              <a:endParaRPr/>
            </a:p>
          </p:txBody>
        </p:sp>
        <p:sp>
          <p:nvSpPr>
            <p:cNvPr id="21" name="object 21"/>
            <p:cNvSpPr/>
            <p:nvPr/>
          </p:nvSpPr>
          <p:spPr>
            <a:xfrm>
              <a:off x="11331105" y="7122781"/>
              <a:ext cx="922019" cy="2131060"/>
            </a:xfrm>
            <a:custGeom>
              <a:avLst/>
              <a:gdLst/>
              <a:ahLst/>
              <a:cxnLst/>
              <a:rect l="l" t="t" r="r" b="b"/>
              <a:pathLst>
                <a:path w="922020" h="2131059">
                  <a:moveTo>
                    <a:pt x="921778" y="4267"/>
                  </a:moveTo>
                  <a:lnTo>
                    <a:pt x="920978" y="2476"/>
                  </a:lnTo>
                  <a:lnTo>
                    <a:pt x="919073" y="1206"/>
                  </a:lnTo>
                  <a:lnTo>
                    <a:pt x="917143" y="0"/>
                  </a:lnTo>
                  <a:lnTo>
                    <a:pt x="915212" y="0"/>
                  </a:lnTo>
                  <a:lnTo>
                    <a:pt x="913282" y="1206"/>
                  </a:lnTo>
                  <a:lnTo>
                    <a:pt x="909459" y="3187"/>
                  </a:lnTo>
                  <a:lnTo>
                    <a:pt x="909421" y="15900"/>
                  </a:lnTo>
                  <a:lnTo>
                    <a:pt x="656666" y="1958721"/>
                  </a:lnTo>
                  <a:lnTo>
                    <a:pt x="628954" y="1974253"/>
                  </a:lnTo>
                  <a:lnTo>
                    <a:pt x="581139" y="1990686"/>
                  </a:lnTo>
                  <a:lnTo>
                    <a:pt x="498386" y="2001278"/>
                  </a:lnTo>
                  <a:lnTo>
                    <a:pt x="431546" y="2002955"/>
                  </a:lnTo>
                  <a:lnTo>
                    <a:pt x="407276" y="2002193"/>
                  </a:lnTo>
                  <a:lnTo>
                    <a:pt x="398907" y="1896364"/>
                  </a:lnTo>
                  <a:lnTo>
                    <a:pt x="398907" y="2017077"/>
                  </a:lnTo>
                  <a:lnTo>
                    <a:pt x="385368" y="2056447"/>
                  </a:lnTo>
                  <a:lnTo>
                    <a:pt x="385368" y="2058530"/>
                  </a:lnTo>
                  <a:lnTo>
                    <a:pt x="280479" y="1992376"/>
                  </a:lnTo>
                  <a:lnTo>
                    <a:pt x="280695" y="1991982"/>
                  </a:lnTo>
                  <a:lnTo>
                    <a:pt x="351370" y="1436408"/>
                  </a:lnTo>
                  <a:lnTo>
                    <a:pt x="396227" y="2005330"/>
                  </a:lnTo>
                  <a:lnTo>
                    <a:pt x="397040" y="2015337"/>
                  </a:lnTo>
                  <a:lnTo>
                    <a:pt x="398576" y="2017014"/>
                  </a:lnTo>
                  <a:lnTo>
                    <a:pt x="398907" y="2017077"/>
                  </a:lnTo>
                  <a:lnTo>
                    <a:pt x="398907" y="1896364"/>
                  </a:lnTo>
                  <a:lnTo>
                    <a:pt x="362534" y="1436408"/>
                  </a:lnTo>
                  <a:lnTo>
                    <a:pt x="358203" y="1381607"/>
                  </a:lnTo>
                  <a:lnTo>
                    <a:pt x="512851" y="293916"/>
                  </a:lnTo>
                  <a:lnTo>
                    <a:pt x="513029" y="292404"/>
                  </a:lnTo>
                  <a:lnTo>
                    <a:pt x="512660" y="291045"/>
                  </a:lnTo>
                  <a:lnTo>
                    <a:pt x="510819" y="288632"/>
                  </a:lnTo>
                  <a:lnTo>
                    <a:pt x="509600" y="287909"/>
                  </a:lnTo>
                  <a:lnTo>
                    <a:pt x="508101" y="287680"/>
                  </a:lnTo>
                  <a:lnTo>
                    <a:pt x="506577" y="287413"/>
                  </a:lnTo>
                  <a:lnTo>
                    <a:pt x="347218" y="1381023"/>
                  </a:lnTo>
                  <a:lnTo>
                    <a:pt x="270040" y="1986940"/>
                  </a:lnTo>
                  <a:lnTo>
                    <a:pt x="251739" y="1997697"/>
                  </a:lnTo>
                  <a:lnTo>
                    <a:pt x="207518" y="2012327"/>
                  </a:lnTo>
                  <a:lnTo>
                    <a:pt x="139357" y="2015807"/>
                  </a:lnTo>
                  <a:lnTo>
                    <a:pt x="97358" y="2011438"/>
                  </a:lnTo>
                  <a:lnTo>
                    <a:pt x="61353" y="1971827"/>
                  </a:lnTo>
                  <a:lnTo>
                    <a:pt x="46482" y="1899310"/>
                  </a:lnTo>
                  <a:lnTo>
                    <a:pt x="40246" y="1857730"/>
                  </a:lnTo>
                  <a:lnTo>
                    <a:pt x="34582" y="1811756"/>
                  </a:lnTo>
                  <a:lnTo>
                    <a:pt x="29667" y="1763014"/>
                  </a:lnTo>
                  <a:lnTo>
                    <a:pt x="25400" y="1711312"/>
                  </a:lnTo>
                  <a:lnTo>
                    <a:pt x="21755" y="1656905"/>
                  </a:lnTo>
                  <a:lnTo>
                    <a:pt x="18694" y="1600085"/>
                  </a:lnTo>
                  <a:lnTo>
                    <a:pt x="16205" y="1541094"/>
                  </a:lnTo>
                  <a:lnTo>
                    <a:pt x="14224" y="1480210"/>
                  </a:lnTo>
                  <a:lnTo>
                    <a:pt x="12750" y="1417688"/>
                  </a:lnTo>
                  <a:lnTo>
                    <a:pt x="11747" y="1353807"/>
                  </a:lnTo>
                  <a:lnTo>
                    <a:pt x="11163" y="1288821"/>
                  </a:lnTo>
                  <a:lnTo>
                    <a:pt x="11099" y="1192466"/>
                  </a:lnTo>
                  <a:lnTo>
                    <a:pt x="11201" y="1156614"/>
                  </a:lnTo>
                  <a:lnTo>
                    <a:pt x="11760" y="1089926"/>
                  </a:lnTo>
                  <a:lnTo>
                    <a:pt x="12623" y="1023200"/>
                  </a:lnTo>
                  <a:lnTo>
                    <a:pt x="13766" y="956703"/>
                  </a:lnTo>
                  <a:lnTo>
                    <a:pt x="15163" y="890701"/>
                  </a:lnTo>
                  <a:lnTo>
                    <a:pt x="16776" y="825461"/>
                  </a:lnTo>
                  <a:lnTo>
                    <a:pt x="18592" y="761250"/>
                  </a:lnTo>
                  <a:lnTo>
                    <a:pt x="20561" y="698322"/>
                  </a:lnTo>
                  <a:lnTo>
                    <a:pt x="22669" y="636955"/>
                  </a:lnTo>
                  <a:lnTo>
                    <a:pt x="24866" y="577405"/>
                  </a:lnTo>
                  <a:lnTo>
                    <a:pt x="27139" y="519950"/>
                  </a:lnTo>
                  <a:lnTo>
                    <a:pt x="29438" y="464858"/>
                  </a:lnTo>
                  <a:lnTo>
                    <a:pt x="31762" y="412381"/>
                  </a:lnTo>
                  <a:lnTo>
                    <a:pt x="33997" y="363855"/>
                  </a:lnTo>
                  <a:lnTo>
                    <a:pt x="36283" y="316344"/>
                  </a:lnTo>
                  <a:lnTo>
                    <a:pt x="38442" y="273316"/>
                  </a:lnTo>
                  <a:lnTo>
                    <a:pt x="40487" y="233972"/>
                  </a:lnTo>
                  <a:lnTo>
                    <a:pt x="44094" y="167411"/>
                  </a:lnTo>
                  <a:lnTo>
                    <a:pt x="48602" y="90157"/>
                  </a:lnTo>
                  <a:lnTo>
                    <a:pt x="119418" y="107861"/>
                  </a:lnTo>
                  <a:lnTo>
                    <a:pt x="188823" y="120650"/>
                  </a:lnTo>
                  <a:lnTo>
                    <a:pt x="256730" y="129006"/>
                  </a:lnTo>
                  <a:lnTo>
                    <a:pt x="322719" y="133324"/>
                  </a:lnTo>
                  <a:lnTo>
                    <a:pt x="386600" y="134048"/>
                  </a:lnTo>
                  <a:lnTo>
                    <a:pt x="448094" y="131635"/>
                  </a:lnTo>
                  <a:lnTo>
                    <a:pt x="506984" y="126504"/>
                  </a:lnTo>
                  <a:lnTo>
                    <a:pt x="562991" y="119087"/>
                  </a:lnTo>
                  <a:lnTo>
                    <a:pt x="615873" y="109842"/>
                  </a:lnTo>
                  <a:lnTo>
                    <a:pt x="665378" y="99187"/>
                  </a:lnTo>
                  <a:lnTo>
                    <a:pt x="711250" y="87566"/>
                  </a:lnTo>
                  <a:lnTo>
                    <a:pt x="753237" y="75425"/>
                  </a:lnTo>
                  <a:lnTo>
                    <a:pt x="791083" y="63182"/>
                  </a:lnTo>
                  <a:lnTo>
                    <a:pt x="853363" y="40170"/>
                  </a:lnTo>
                  <a:lnTo>
                    <a:pt x="896048" y="22047"/>
                  </a:lnTo>
                  <a:lnTo>
                    <a:pt x="909421" y="15900"/>
                  </a:lnTo>
                  <a:lnTo>
                    <a:pt x="909421" y="3213"/>
                  </a:lnTo>
                  <a:lnTo>
                    <a:pt x="899375" y="8153"/>
                  </a:lnTo>
                  <a:lnTo>
                    <a:pt x="883335" y="15608"/>
                  </a:lnTo>
                  <a:lnTo>
                    <a:pt x="834453" y="36080"/>
                  </a:lnTo>
                  <a:lnTo>
                    <a:pt x="765098" y="60693"/>
                  </a:lnTo>
                  <a:lnTo>
                    <a:pt x="723442" y="73355"/>
                  </a:lnTo>
                  <a:lnTo>
                    <a:pt x="677494" y="85598"/>
                  </a:lnTo>
                  <a:lnTo>
                    <a:pt x="627570" y="96926"/>
                  </a:lnTo>
                  <a:lnTo>
                    <a:pt x="573925" y="106870"/>
                  </a:lnTo>
                  <a:lnTo>
                    <a:pt x="516839" y="114947"/>
                  </a:lnTo>
                  <a:lnTo>
                    <a:pt x="456615" y="120650"/>
                  </a:lnTo>
                  <a:lnTo>
                    <a:pt x="400138" y="123228"/>
                  </a:lnTo>
                  <a:lnTo>
                    <a:pt x="327837" y="123050"/>
                  </a:lnTo>
                  <a:lnTo>
                    <a:pt x="259867" y="118757"/>
                  </a:lnTo>
                  <a:lnTo>
                    <a:pt x="189852" y="110172"/>
                  </a:lnTo>
                  <a:lnTo>
                    <a:pt x="118097" y="96786"/>
                  </a:lnTo>
                  <a:lnTo>
                    <a:pt x="92100" y="90157"/>
                  </a:lnTo>
                  <a:lnTo>
                    <a:pt x="43205" y="77698"/>
                  </a:lnTo>
                  <a:lnTo>
                    <a:pt x="37922" y="83032"/>
                  </a:lnTo>
                  <a:lnTo>
                    <a:pt x="36449" y="106870"/>
                  </a:lnTo>
                  <a:lnTo>
                    <a:pt x="33235" y="162369"/>
                  </a:lnTo>
                  <a:lnTo>
                    <a:pt x="29527" y="230390"/>
                  </a:lnTo>
                  <a:lnTo>
                    <a:pt x="27419" y="270979"/>
                  </a:lnTo>
                  <a:lnTo>
                    <a:pt x="25184" y="315569"/>
                  </a:lnTo>
                  <a:lnTo>
                    <a:pt x="22910" y="362788"/>
                  </a:lnTo>
                  <a:lnTo>
                    <a:pt x="20485" y="415531"/>
                  </a:lnTo>
                  <a:lnTo>
                    <a:pt x="18072" y="470319"/>
                  </a:lnTo>
                  <a:lnTo>
                    <a:pt x="15684" y="527900"/>
                  </a:lnTo>
                  <a:lnTo>
                    <a:pt x="13347" y="587997"/>
                  </a:lnTo>
                  <a:lnTo>
                    <a:pt x="11087" y="650290"/>
                  </a:lnTo>
                  <a:lnTo>
                    <a:pt x="8928" y="714502"/>
                  </a:lnTo>
                  <a:lnTo>
                    <a:pt x="6934" y="780326"/>
                  </a:lnTo>
                  <a:lnTo>
                    <a:pt x="5118" y="847471"/>
                  </a:lnTo>
                  <a:lnTo>
                    <a:pt x="3517" y="915619"/>
                  </a:lnTo>
                  <a:lnTo>
                    <a:pt x="2184" y="984504"/>
                  </a:lnTo>
                  <a:lnTo>
                    <a:pt x="1117" y="1053795"/>
                  </a:lnTo>
                  <a:lnTo>
                    <a:pt x="381" y="1123213"/>
                  </a:lnTo>
                  <a:lnTo>
                    <a:pt x="0" y="1192466"/>
                  </a:lnTo>
                  <a:lnTo>
                    <a:pt x="12" y="1261249"/>
                  </a:lnTo>
                  <a:lnTo>
                    <a:pt x="444" y="1329258"/>
                  </a:lnTo>
                  <a:lnTo>
                    <a:pt x="1333" y="1396212"/>
                  </a:lnTo>
                  <a:lnTo>
                    <a:pt x="2705" y="1461795"/>
                  </a:lnTo>
                  <a:lnTo>
                    <a:pt x="4610" y="1525714"/>
                  </a:lnTo>
                  <a:lnTo>
                    <a:pt x="7086" y="1587690"/>
                  </a:lnTo>
                  <a:lnTo>
                    <a:pt x="10147" y="1647393"/>
                  </a:lnTo>
                  <a:lnTo>
                    <a:pt x="13843" y="1704555"/>
                  </a:lnTo>
                  <a:lnTo>
                    <a:pt x="18199" y="1758861"/>
                  </a:lnTo>
                  <a:lnTo>
                    <a:pt x="23253" y="1810016"/>
                  </a:lnTo>
                  <a:lnTo>
                    <a:pt x="28981" y="1857286"/>
                  </a:lnTo>
                  <a:lnTo>
                    <a:pt x="35585" y="1901710"/>
                  </a:lnTo>
                  <a:lnTo>
                    <a:pt x="42938" y="1941639"/>
                  </a:lnTo>
                  <a:lnTo>
                    <a:pt x="60185" y="2008174"/>
                  </a:lnTo>
                  <a:lnTo>
                    <a:pt x="64160" y="2011845"/>
                  </a:lnTo>
                  <a:lnTo>
                    <a:pt x="45351" y="2061870"/>
                  </a:lnTo>
                  <a:lnTo>
                    <a:pt x="166357" y="2106079"/>
                  </a:lnTo>
                  <a:lnTo>
                    <a:pt x="227266" y="2114473"/>
                  </a:lnTo>
                  <a:lnTo>
                    <a:pt x="286512" y="2122106"/>
                  </a:lnTo>
                  <a:lnTo>
                    <a:pt x="337464" y="2127847"/>
                  </a:lnTo>
                  <a:lnTo>
                    <a:pt x="373494" y="2130552"/>
                  </a:lnTo>
                  <a:lnTo>
                    <a:pt x="417156" y="2128659"/>
                  </a:lnTo>
                  <a:lnTo>
                    <a:pt x="445122" y="2120328"/>
                  </a:lnTo>
                  <a:lnTo>
                    <a:pt x="451739" y="2106218"/>
                  </a:lnTo>
                  <a:lnTo>
                    <a:pt x="431368" y="2087041"/>
                  </a:lnTo>
                  <a:lnTo>
                    <a:pt x="531253" y="2101291"/>
                  </a:lnTo>
                  <a:lnTo>
                    <a:pt x="586917" y="2108809"/>
                  </a:lnTo>
                  <a:lnTo>
                    <a:pt x="639711" y="2115451"/>
                  </a:lnTo>
                  <a:lnTo>
                    <a:pt x="684618" y="2120366"/>
                  </a:lnTo>
                  <a:lnTo>
                    <a:pt x="716635" y="2122678"/>
                  </a:lnTo>
                  <a:lnTo>
                    <a:pt x="761504" y="2119185"/>
                  </a:lnTo>
                  <a:lnTo>
                    <a:pt x="793572" y="2107717"/>
                  </a:lnTo>
                  <a:lnTo>
                    <a:pt x="804557" y="2090521"/>
                  </a:lnTo>
                  <a:lnTo>
                    <a:pt x="786244" y="2069807"/>
                  </a:lnTo>
                  <a:lnTo>
                    <a:pt x="752398" y="2045271"/>
                  </a:lnTo>
                  <a:lnTo>
                    <a:pt x="719467" y="2019592"/>
                  </a:lnTo>
                  <a:lnTo>
                    <a:pt x="687463" y="1992769"/>
                  </a:lnTo>
                  <a:lnTo>
                    <a:pt x="661162" y="1969135"/>
                  </a:lnTo>
                  <a:lnTo>
                    <a:pt x="665429" y="1966595"/>
                  </a:lnTo>
                  <a:lnTo>
                    <a:pt x="666559" y="1965667"/>
                  </a:lnTo>
                  <a:lnTo>
                    <a:pt x="667258" y="1964474"/>
                  </a:lnTo>
                  <a:lnTo>
                    <a:pt x="667499" y="1963039"/>
                  </a:lnTo>
                  <a:lnTo>
                    <a:pt x="920229" y="15900"/>
                  </a:lnTo>
                  <a:lnTo>
                    <a:pt x="921448" y="6553"/>
                  </a:lnTo>
                  <a:lnTo>
                    <a:pt x="921778" y="4267"/>
                  </a:lnTo>
                  <a:close/>
                </a:path>
              </a:pathLst>
            </a:custGeom>
            <a:solidFill>
              <a:srgbClr val="000000"/>
            </a:solidFill>
          </p:spPr>
          <p:txBody>
            <a:bodyPr wrap="square" lIns="0" tIns="0" rIns="0" bIns="0" rtlCol="0"/>
            <a:lstStyle/>
            <a:p>
              <a:endParaRPr/>
            </a:p>
          </p:txBody>
        </p:sp>
        <p:sp>
          <p:nvSpPr>
            <p:cNvPr id="22" name="object 22"/>
            <p:cNvSpPr/>
            <p:nvPr/>
          </p:nvSpPr>
          <p:spPr>
            <a:xfrm>
              <a:off x="15396048" y="5564028"/>
              <a:ext cx="767732" cy="1635838"/>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14026454" y="5546948"/>
              <a:ext cx="1226044" cy="1004653"/>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13159371" y="5555542"/>
              <a:ext cx="725170" cy="593090"/>
            </a:xfrm>
            <a:custGeom>
              <a:avLst/>
              <a:gdLst/>
              <a:ahLst/>
              <a:cxnLst/>
              <a:rect l="l" t="t" r="r" b="b"/>
              <a:pathLst>
                <a:path w="725169" h="593089">
                  <a:moveTo>
                    <a:pt x="670533" y="592584"/>
                  </a:moveTo>
                  <a:lnTo>
                    <a:pt x="54365" y="592584"/>
                  </a:lnTo>
                  <a:lnTo>
                    <a:pt x="50580" y="592213"/>
                  </a:lnTo>
                  <a:lnTo>
                    <a:pt x="14307" y="572862"/>
                  </a:lnTo>
                  <a:lnTo>
                    <a:pt x="0" y="538184"/>
                  </a:lnTo>
                  <a:lnTo>
                    <a:pt x="0" y="54401"/>
                  </a:lnTo>
                  <a:lnTo>
                    <a:pt x="19709" y="14313"/>
                  </a:lnTo>
                  <a:lnTo>
                    <a:pt x="54365" y="0"/>
                  </a:lnTo>
                  <a:lnTo>
                    <a:pt x="670533" y="0"/>
                  </a:lnTo>
                  <a:lnTo>
                    <a:pt x="710591" y="19722"/>
                  </a:lnTo>
                  <a:lnTo>
                    <a:pt x="724899" y="54401"/>
                  </a:lnTo>
                  <a:lnTo>
                    <a:pt x="724899" y="538184"/>
                  </a:lnTo>
                  <a:lnTo>
                    <a:pt x="705189" y="578267"/>
                  </a:lnTo>
                  <a:lnTo>
                    <a:pt x="674318" y="592213"/>
                  </a:lnTo>
                  <a:close/>
                </a:path>
              </a:pathLst>
            </a:custGeom>
            <a:solidFill>
              <a:srgbClr val="F1F1F1"/>
            </a:solidFill>
          </p:spPr>
          <p:txBody>
            <a:bodyPr wrap="square" lIns="0" tIns="0" rIns="0" bIns="0" rtlCol="0"/>
            <a:lstStyle/>
            <a:p>
              <a:endParaRPr/>
            </a:p>
          </p:txBody>
        </p:sp>
        <p:sp>
          <p:nvSpPr>
            <p:cNvPr id="25" name="object 25"/>
            <p:cNvSpPr/>
            <p:nvPr/>
          </p:nvSpPr>
          <p:spPr>
            <a:xfrm>
              <a:off x="13153758" y="5549924"/>
              <a:ext cx="2336800" cy="3709035"/>
            </a:xfrm>
            <a:custGeom>
              <a:avLst/>
              <a:gdLst/>
              <a:ahLst/>
              <a:cxnLst/>
              <a:rect l="l" t="t" r="r" b="b"/>
              <a:pathLst>
                <a:path w="2336800" h="3709034">
                  <a:moveTo>
                    <a:pt x="262534" y="184150"/>
                  </a:moveTo>
                  <a:lnTo>
                    <a:pt x="262001" y="182880"/>
                  </a:lnTo>
                  <a:lnTo>
                    <a:pt x="259842" y="180340"/>
                  </a:lnTo>
                  <a:lnTo>
                    <a:pt x="94030" y="180340"/>
                  </a:lnTo>
                  <a:lnTo>
                    <a:pt x="91808" y="182880"/>
                  </a:lnTo>
                  <a:lnTo>
                    <a:pt x="91262" y="184150"/>
                  </a:lnTo>
                  <a:lnTo>
                    <a:pt x="91262" y="186690"/>
                  </a:lnTo>
                  <a:lnTo>
                    <a:pt x="91808" y="187960"/>
                  </a:lnTo>
                  <a:lnTo>
                    <a:pt x="94005" y="190500"/>
                  </a:lnTo>
                  <a:lnTo>
                    <a:pt x="259994" y="190500"/>
                  </a:lnTo>
                  <a:lnTo>
                    <a:pt x="262039" y="187960"/>
                  </a:lnTo>
                  <a:lnTo>
                    <a:pt x="262458" y="186690"/>
                  </a:lnTo>
                  <a:lnTo>
                    <a:pt x="262229" y="184150"/>
                  </a:lnTo>
                  <a:lnTo>
                    <a:pt x="262534" y="185420"/>
                  </a:lnTo>
                  <a:lnTo>
                    <a:pt x="262534" y="184150"/>
                  </a:lnTo>
                  <a:close/>
                </a:path>
                <a:path w="2336800" h="3709034">
                  <a:moveTo>
                    <a:pt x="472567" y="424180"/>
                  </a:moveTo>
                  <a:lnTo>
                    <a:pt x="472389" y="422910"/>
                  </a:lnTo>
                  <a:lnTo>
                    <a:pt x="472389" y="421640"/>
                  </a:lnTo>
                  <a:lnTo>
                    <a:pt x="471855" y="420370"/>
                  </a:lnTo>
                  <a:lnTo>
                    <a:pt x="469722" y="417830"/>
                  </a:lnTo>
                  <a:lnTo>
                    <a:pt x="94005" y="417830"/>
                  </a:lnTo>
                  <a:lnTo>
                    <a:pt x="91808" y="420370"/>
                  </a:lnTo>
                  <a:lnTo>
                    <a:pt x="91262" y="421640"/>
                  </a:lnTo>
                  <a:lnTo>
                    <a:pt x="91262" y="424180"/>
                  </a:lnTo>
                  <a:lnTo>
                    <a:pt x="91808" y="425450"/>
                  </a:lnTo>
                  <a:lnTo>
                    <a:pt x="94030" y="427990"/>
                  </a:lnTo>
                  <a:lnTo>
                    <a:pt x="469912" y="427990"/>
                  </a:lnTo>
                  <a:lnTo>
                    <a:pt x="472109" y="425450"/>
                  </a:lnTo>
                  <a:lnTo>
                    <a:pt x="472567" y="424180"/>
                  </a:lnTo>
                  <a:close/>
                </a:path>
                <a:path w="2336800" h="3709034">
                  <a:moveTo>
                    <a:pt x="640981" y="364490"/>
                  </a:moveTo>
                  <a:lnTo>
                    <a:pt x="640842" y="363220"/>
                  </a:lnTo>
                  <a:lnTo>
                    <a:pt x="640842" y="361950"/>
                  </a:lnTo>
                  <a:lnTo>
                    <a:pt x="640308" y="360680"/>
                  </a:lnTo>
                  <a:lnTo>
                    <a:pt x="638175" y="358140"/>
                  </a:lnTo>
                  <a:lnTo>
                    <a:pt x="93662" y="358140"/>
                  </a:lnTo>
                  <a:lnTo>
                    <a:pt x="91008" y="360680"/>
                  </a:lnTo>
                  <a:lnTo>
                    <a:pt x="90347" y="361950"/>
                  </a:lnTo>
                  <a:lnTo>
                    <a:pt x="90347" y="365760"/>
                  </a:lnTo>
                  <a:lnTo>
                    <a:pt x="91008" y="367030"/>
                  </a:lnTo>
                  <a:lnTo>
                    <a:pt x="93662" y="368300"/>
                  </a:lnTo>
                  <a:lnTo>
                    <a:pt x="95173" y="369570"/>
                  </a:lnTo>
                  <a:lnTo>
                    <a:pt x="636968" y="369570"/>
                  </a:lnTo>
                  <a:lnTo>
                    <a:pt x="638327" y="368300"/>
                  </a:lnTo>
                  <a:lnTo>
                    <a:pt x="640486" y="365760"/>
                  </a:lnTo>
                  <a:lnTo>
                    <a:pt x="640981" y="364490"/>
                  </a:lnTo>
                  <a:close/>
                </a:path>
                <a:path w="2336800" h="3709034">
                  <a:moveTo>
                    <a:pt x="640981" y="304800"/>
                  </a:moveTo>
                  <a:lnTo>
                    <a:pt x="640842" y="303530"/>
                  </a:lnTo>
                  <a:lnTo>
                    <a:pt x="640842" y="302260"/>
                  </a:lnTo>
                  <a:lnTo>
                    <a:pt x="640308" y="300990"/>
                  </a:lnTo>
                  <a:lnTo>
                    <a:pt x="638175" y="298450"/>
                  </a:lnTo>
                  <a:lnTo>
                    <a:pt x="93662" y="298450"/>
                  </a:lnTo>
                  <a:lnTo>
                    <a:pt x="91008" y="300990"/>
                  </a:lnTo>
                  <a:lnTo>
                    <a:pt x="90347" y="302260"/>
                  </a:lnTo>
                  <a:lnTo>
                    <a:pt x="90347" y="306070"/>
                  </a:lnTo>
                  <a:lnTo>
                    <a:pt x="91008" y="307340"/>
                  </a:lnTo>
                  <a:lnTo>
                    <a:pt x="93662" y="309880"/>
                  </a:lnTo>
                  <a:lnTo>
                    <a:pt x="636968" y="309880"/>
                  </a:lnTo>
                  <a:lnTo>
                    <a:pt x="638327" y="308610"/>
                  </a:lnTo>
                  <a:lnTo>
                    <a:pt x="640486" y="306070"/>
                  </a:lnTo>
                  <a:lnTo>
                    <a:pt x="640981" y="304800"/>
                  </a:lnTo>
                  <a:close/>
                </a:path>
                <a:path w="2336800" h="3709034">
                  <a:moveTo>
                    <a:pt x="641019" y="483870"/>
                  </a:moveTo>
                  <a:lnTo>
                    <a:pt x="640930" y="482600"/>
                  </a:lnTo>
                  <a:lnTo>
                    <a:pt x="640842" y="481330"/>
                  </a:lnTo>
                  <a:lnTo>
                    <a:pt x="640842" y="482600"/>
                  </a:lnTo>
                  <a:lnTo>
                    <a:pt x="640803" y="481330"/>
                  </a:lnTo>
                  <a:lnTo>
                    <a:pt x="640257" y="480060"/>
                  </a:lnTo>
                  <a:lnTo>
                    <a:pt x="638136" y="477520"/>
                  </a:lnTo>
                  <a:lnTo>
                    <a:pt x="636854" y="476250"/>
                  </a:lnTo>
                  <a:lnTo>
                    <a:pt x="95173" y="476250"/>
                  </a:lnTo>
                  <a:lnTo>
                    <a:pt x="93662" y="477520"/>
                  </a:lnTo>
                  <a:lnTo>
                    <a:pt x="91008" y="478790"/>
                  </a:lnTo>
                  <a:lnTo>
                    <a:pt x="90347" y="480060"/>
                  </a:lnTo>
                  <a:lnTo>
                    <a:pt x="90347" y="483870"/>
                  </a:lnTo>
                  <a:lnTo>
                    <a:pt x="91008" y="485140"/>
                  </a:lnTo>
                  <a:lnTo>
                    <a:pt x="93662" y="487680"/>
                  </a:lnTo>
                  <a:lnTo>
                    <a:pt x="638378" y="487680"/>
                  </a:lnTo>
                  <a:lnTo>
                    <a:pt x="640562" y="485140"/>
                  </a:lnTo>
                  <a:lnTo>
                    <a:pt x="641019" y="483870"/>
                  </a:lnTo>
                  <a:close/>
                </a:path>
                <a:path w="2336800" h="3709034">
                  <a:moveTo>
                    <a:pt x="641019" y="424180"/>
                  </a:moveTo>
                  <a:lnTo>
                    <a:pt x="640842" y="422910"/>
                  </a:lnTo>
                  <a:lnTo>
                    <a:pt x="640842" y="421640"/>
                  </a:lnTo>
                  <a:lnTo>
                    <a:pt x="640308" y="420370"/>
                  </a:lnTo>
                  <a:lnTo>
                    <a:pt x="638175" y="417830"/>
                  </a:lnTo>
                  <a:lnTo>
                    <a:pt x="549567" y="417830"/>
                  </a:lnTo>
                  <a:lnTo>
                    <a:pt x="547433" y="420370"/>
                  </a:lnTo>
                  <a:lnTo>
                    <a:pt x="546900" y="421640"/>
                  </a:lnTo>
                  <a:lnTo>
                    <a:pt x="546900" y="424180"/>
                  </a:lnTo>
                  <a:lnTo>
                    <a:pt x="547433" y="425450"/>
                  </a:lnTo>
                  <a:lnTo>
                    <a:pt x="549579" y="427990"/>
                  </a:lnTo>
                  <a:lnTo>
                    <a:pt x="638365" y="427990"/>
                  </a:lnTo>
                  <a:lnTo>
                    <a:pt x="640562" y="425450"/>
                  </a:lnTo>
                  <a:lnTo>
                    <a:pt x="641019" y="424180"/>
                  </a:lnTo>
                  <a:close/>
                </a:path>
                <a:path w="2336800" h="3709034">
                  <a:moveTo>
                    <a:pt x="641070" y="245110"/>
                  </a:moveTo>
                  <a:lnTo>
                    <a:pt x="640842" y="243840"/>
                  </a:lnTo>
                  <a:lnTo>
                    <a:pt x="640842" y="245110"/>
                  </a:lnTo>
                  <a:lnTo>
                    <a:pt x="640803" y="242570"/>
                  </a:lnTo>
                  <a:lnTo>
                    <a:pt x="640257" y="241300"/>
                  </a:lnTo>
                  <a:lnTo>
                    <a:pt x="638136" y="240030"/>
                  </a:lnTo>
                  <a:lnTo>
                    <a:pt x="636854" y="238760"/>
                  </a:lnTo>
                  <a:lnTo>
                    <a:pt x="93662" y="238760"/>
                  </a:lnTo>
                  <a:lnTo>
                    <a:pt x="91008" y="241300"/>
                  </a:lnTo>
                  <a:lnTo>
                    <a:pt x="90347" y="242570"/>
                  </a:lnTo>
                  <a:lnTo>
                    <a:pt x="90347" y="246380"/>
                  </a:lnTo>
                  <a:lnTo>
                    <a:pt x="91008" y="247650"/>
                  </a:lnTo>
                  <a:lnTo>
                    <a:pt x="93662" y="250190"/>
                  </a:lnTo>
                  <a:lnTo>
                    <a:pt x="638429" y="250190"/>
                  </a:lnTo>
                  <a:lnTo>
                    <a:pt x="640626" y="247650"/>
                  </a:lnTo>
                  <a:lnTo>
                    <a:pt x="641070" y="245110"/>
                  </a:lnTo>
                  <a:close/>
                </a:path>
                <a:path w="2336800" h="3709034">
                  <a:moveTo>
                    <a:pt x="641070" y="186690"/>
                  </a:moveTo>
                  <a:lnTo>
                    <a:pt x="640956" y="185420"/>
                  </a:lnTo>
                  <a:lnTo>
                    <a:pt x="640842" y="184150"/>
                  </a:lnTo>
                  <a:lnTo>
                    <a:pt x="640308" y="182880"/>
                  </a:lnTo>
                  <a:lnTo>
                    <a:pt x="638162" y="180340"/>
                  </a:lnTo>
                  <a:lnTo>
                    <a:pt x="372897" y="180340"/>
                  </a:lnTo>
                  <a:lnTo>
                    <a:pt x="370687" y="182880"/>
                  </a:lnTo>
                  <a:lnTo>
                    <a:pt x="370128" y="184150"/>
                  </a:lnTo>
                  <a:lnTo>
                    <a:pt x="370128" y="186690"/>
                  </a:lnTo>
                  <a:lnTo>
                    <a:pt x="370687" y="187960"/>
                  </a:lnTo>
                  <a:lnTo>
                    <a:pt x="372884" y="190500"/>
                  </a:lnTo>
                  <a:lnTo>
                    <a:pt x="638429" y="190500"/>
                  </a:lnTo>
                  <a:lnTo>
                    <a:pt x="640626" y="187960"/>
                  </a:lnTo>
                  <a:lnTo>
                    <a:pt x="641070" y="186690"/>
                  </a:lnTo>
                  <a:close/>
                </a:path>
                <a:path w="2336800" h="3709034">
                  <a:moveTo>
                    <a:pt x="641070" y="127000"/>
                  </a:moveTo>
                  <a:lnTo>
                    <a:pt x="640842" y="125730"/>
                  </a:lnTo>
                  <a:lnTo>
                    <a:pt x="640842" y="124460"/>
                  </a:lnTo>
                  <a:lnTo>
                    <a:pt x="640308" y="123190"/>
                  </a:lnTo>
                  <a:lnTo>
                    <a:pt x="638175" y="120650"/>
                  </a:lnTo>
                  <a:lnTo>
                    <a:pt x="94005" y="120650"/>
                  </a:lnTo>
                  <a:lnTo>
                    <a:pt x="91808" y="123190"/>
                  </a:lnTo>
                  <a:lnTo>
                    <a:pt x="91262" y="124460"/>
                  </a:lnTo>
                  <a:lnTo>
                    <a:pt x="91262" y="127000"/>
                  </a:lnTo>
                  <a:lnTo>
                    <a:pt x="91808" y="128270"/>
                  </a:lnTo>
                  <a:lnTo>
                    <a:pt x="94030" y="130810"/>
                  </a:lnTo>
                  <a:lnTo>
                    <a:pt x="638416" y="130810"/>
                  </a:lnTo>
                  <a:lnTo>
                    <a:pt x="640638" y="128270"/>
                  </a:lnTo>
                  <a:lnTo>
                    <a:pt x="641070" y="127000"/>
                  </a:lnTo>
                  <a:close/>
                </a:path>
                <a:path w="2336800" h="3709034">
                  <a:moveTo>
                    <a:pt x="736117" y="58420"/>
                  </a:moveTo>
                  <a:lnTo>
                    <a:pt x="725144" y="27647"/>
                  </a:lnTo>
                  <a:lnTo>
                    <a:pt x="725144" y="543560"/>
                  </a:lnTo>
                  <a:lnTo>
                    <a:pt x="724801" y="547370"/>
                  </a:lnTo>
                  <a:lnTo>
                    <a:pt x="723455" y="553720"/>
                  </a:lnTo>
                  <a:lnTo>
                    <a:pt x="722464" y="557530"/>
                  </a:lnTo>
                  <a:lnTo>
                    <a:pt x="719823" y="563880"/>
                  </a:lnTo>
                  <a:lnTo>
                    <a:pt x="718185" y="566420"/>
                  </a:lnTo>
                  <a:lnTo>
                    <a:pt x="714349" y="572770"/>
                  </a:lnTo>
                  <a:lnTo>
                    <a:pt x="712165" y="575310"/>
                  </a:lnTo>
                  <a:lnTo>
                    <a:pt x="707263" y="580390"/>
                  </a:lnTo>
                  <a:lnTo>
                    <a:pt x="704608" y="581660"/>
                  </a:lnTo>
                  <a:lnTo>
                    <a:pt x="698842" y="585470"/>
                  </a:lnTo>
                  <a:lnTo>
                    <a:pt x="695820" y="588010"/>
                  </a:lnTo>
                  <a:lnTo>
                    <a:pt x="689419" y="590550"/>
                  </a:lnTo>
                  <a:lnTo>
                    <a:pt x="686130" y="590550"/>
                  </a:lnTo>
                  <a:lnTo>
                    <a:pt x="679348" y="593090"/>
                  </a:lnTo>
                  <a:lnTo>
                    <a:pt x="57061" y="593090"/>
                  </a:lnTo>
                  <a:lnTo>
                    <a:pt x="50279" y="590550"/>
                  </a:lnTo>
                  <a:lnTo>
                    <a:pt x="46990" y="590550"/>
                  </a:lnTo>
                  <a:lnTo>
                    <a:pt x="40589" y="588010"/>
                  </a:lnTo>
                  <a:lnTo>
                    <a:pt x="37566" y="585470"/>
                  </a:lnTo>
                  <a:lnTo>
                    <a:pt x="31800" y="581660"/>
                  </a:lnTo>
                  <a:lnTo>
                    <a:pt x="29146" y="580390"/>
                  </a:lnTo>
                  <a:lnTo>
                    <a:pt x="24244" y="575310"/>
                  </a:lnTo>
                  <a:lnTo>
                    <a:pt x="22072" y="572770"/>
                  </a:lnTo>
                  <a:lnTo>
                    <a:pt x="18224" y="566420"/>
                  </a:lnTo>
                  <a:lnTo>
                    <a:pt x="16586" y="563880"/>
                  </a:lnTo>
                  <a:lnTo>
                    <a:pt x="13944" y="557530"/>
                  </a:lnTo>
                  <a:lnTo>
                    <a:pt x="12954" y="553720"/>
                  </a:lnTo>
                  <a:lnTo>
                    <a:pt x="11607" y="547370"/>
                  </a:lnTo>
                  <a:lnTo>
                    <a:pt x="11264" y="543560"/>
                  </a:lnTo>
                  <a:lnTo>
                    <a:pt x="11379" y="59690"/>
                  </a:lnTo>
                  <a:lnTo>
                    <a:pt x="18224" y="38100"/>
                  </a:lnTo>
                  <a:lnTo>
                    <a:pt x="22072" y="31750"/>
                  </a:lnTo>
                  <a:lnTo>
                    <a:pt x="57061" y="11430"/>
                  </a:lnTo>
                  <a:lnTo>
                    <a:pt x="679157" y="11430"/>
                  </a:lnTo>
                  <a:lnTo>
                    <a:pt x="714044" y="31750"/>
                  </a:lnTo>
                  <a:lnTo>
                    <a:pt x="725144" y="543560"/>
                  </a:lnTo>
                  <a:lnTo>
                    <a:pt x="725144" y="27647"/>
                  </a:lnTo>
                  <a:lnTo>
                    <a:pt x="722998" y="24130"/>
                  </a:lnTo>
                  <a:lnTo>
                    <a:pt x="720356" y="21590"/>
                  </a:lnTo>
                  <a:lnTo>
                    <a:pt x="714438" y="15240"/>
                  </a:lnTo>
                  <a:lnTo>
                    <a:pt x="711212" y="12700"/>
                  </a:lnTo>
                  <a:lnTo>
                    <a:pt x="709472" y="11430"/>
                  </a:lnTo>
                  <a:lnTo>
                    <a:pt x="704253" y="7620"/>
                  </a:lnTo>
                  <a:lnTo>
                    <a:pt x="700582" y="6350"/>
                  </a:lnTo>
                  <a:lnTo>
                    <a:pt x="692835" y="2540"/>
                  </a:lnTo>
                  <a:lnTo>
                    <a:pt x="688860" y="1270"/>
                  </a:lnTo>
                  <a:lnTo>
                    <a:pt x="680656" y="0"/>
                  </a:lnTo>
                  <a:lnTo>
                    <a:pt x="55460" y="0"/>
                  </a:lnTo>
                  <a:lnTo>
                    <a:pt x="47256" y="1270"/>
                  </a:lnTo>
                  <a:lnTo>
                    <a:pt x="43281" y="2540"/>
                  </a:lnTo>
                  <a:lnTo>
                    <a:pt x="35521" y="6350"/>
                  </a:lnTo>
                  <a:lnTo>
                    <a:pt x="31864" y="7620"/>
                  </a:lnTo>
                  <a:lnTo>
                    <a:pt x="24904" y="12700"/>
                  </a:lnTo>
                  <a:lnTo>
                    <a:pt x="21678" y="15240"/>
                  </a:lnTo>
                  <a:lnTo>
                    <a:pt x="15760" y="21590"/>
                  </a:lnTo>
                  <a:lnTo>
                    <a:pt x="13119" y="24130"/>
                  </a:lnTo>
                  <a:lnTo>
                    <a:pt x="0" y="58420"/>
                  </a:lnTo>
                  <a:lnTo>
                    <a:pt x="0" y="543560"/>
                  </a:lnTo>
                  <a:lnTo>
                    <a:pt x="13119" y="577850"/>
                  </a:lnTo>
                  <a:lnTo>
                    <a:pt x="15760" y="581660"/>
                  </a:lnTo>
                  <a:lnTo>
                    <a:pt x="21678" y="588010"/>
                  </a:lnTo>
                  <a:lnTo>
                    <a:pt x="24904" y="590550"/>
                  </a:lnTo>
                  <a:lnTo>
                    <a:pt x="31864" y="594360"/>
                  </a:lnTo>
                  <a:lnTo>
                    <a:pt x="35521" y="596900"/>
                  </a:lnTo>
                  <a:lnTo>
                    <a:pt x="47256" y="600710"/>
                  </a:lnTo>
                  <a:lnTo>
                    <a:pt x="55460" y="603250"/>
                  </a:lnTo>
                  <a:lnTo>
                    <a:pt x="680656" y="603250"/>
                  </a:lnTo>
                  <a:lnTo>
                    <a:pt x="688860" y="600710"/>
                  </a:lnTo>
                  <a:lnTo>
                    <a:pt x="700582" y="596900"/>
                  </a:lnTo>
                  <a:lnTo>
                    <a:pt x="704253" y="594360"/>
                  </a:lnTo>
                  <a:lnTo>
                    <a:pt x="706577" y="593090"/>
                  </a:lnTo>
                  <a:lnTo>
                    <a:pt x="711212" y="590550"/>
                  </a:lnTo>
                  <a:lnTo>
                    <a:pt x="714438" y="588010"/>
                  </a:lnTo>
                  <a:lnTo>
                    <a:pt x="720356" y="581660"/>
                  </a:lnTo>
                  <a:lnTo>
                    <a:pt x="722998" y="577850"/>
                  </a:lnTo>
                  <a:lnTo>
                    <a:pt x="727659" y="571500"/>
                  </a:lnTo>
                  <a:lnTo>
                    <a:pt x="736117" y="543560"/>
                  </a:lnTo>
                  <a:lnTo>
                    <a:pt x="736117" y="58420"/>
                  </a:lnTo>
                  <a:close/>
                </a:path>
                <a:path w="2336800" h="3709034">
                  <a:moveTo>
                    <a:pt x="2336622" y="3665359"/>
                  </a:moveTo>
                  <a:lnTo>
                    <a:pt x="2336152" y="3633609"/>
                  </a:lnTo>
                  <a:lnTo>
                    <a:pt x="2334183" y="3603129"/>
                  </a:lnTo>
                  <a:lnTo>
                    <a:pt x="2330729" y="3571379"/>
                  </a:lnTo>
                  <a:lnTo>
                    <a:pt x="2326094" y="3542639"/>
                  </a:lnTo>
                  <a:lnTo>
                    <a:pt x="2326094" y="3650119"/>
                  </a:lnTo>
                  <a:lnTo>
                    <a:pt x="2325230" y="3694569"/>
                  </a:lnTo>
                  <a:lnTo>
                    <a:pt x="2325230" y="3697109"/>
                  </a:lnTo>
                  <a:lnTo>
                    <a:pt x="2040572" y="3697109"/>
                  </a:lnTo>
                  <a:lnTo>
                    <a:pt x="2041271" y="3695839"/>
                  </a:lnTo>
                  <a:lnTo>
                    <a:pt x="2041525" y="3694569"/>
                  </a:lnTo>
                  <a:lnTo>
                    <a:pt x="2039785" y="3684409"/>
                  </a:lnTo>
                  <a:lnTo>
                    <a:pt x="2035695" y="3659009"/>
                  </a:lnTo>
                  <a:lnTo>
                    <a:pt x="2030476" y="3625697"/>
                  </a:lnTo>
                  <a:lnTo>
                    <a:pt x="2030476" y="3695839"/>
                  </a:lnTo>
                  <a:lnTo>
                    <a:pt x="2030476" y="3697109"/>
                  </a:lnTo>
                  <a:lnTo>
                    <a:pt x="1719834" y="3697109"/>
                  </a:lnTo>
                  <a:lnTo>
                    <a:pt x="1718652" y="3694569"/>
                  </a:lnTo>
                  <a:lnTo>
                    <a:pt x="1718513" y="3634879"/>
                  </a:lnTo>
                  <a:lnTo>
                    <a:pt x="1728647" y="3586619"/>
                  </a:lnTo>
                  <a:lnTo>
                    <a:pt x="1745983" y="3545979"/>
                  </a:lnTo>
                  <a:lnTo>
                    <a:pt x="1767382" y="3511689"/>
                  </a:lnTo>
                  <a:lnTo>
                    <a:pt x="1789747" y="3481209"/>
                  </a:lnTo>
                  <a:lnTo>
                    <a:pt x="1800682" y="3468509"/>
                  </a:lnTo>
                  <a:lnTo>
                    <a:pt x="1810702" y="3454539"/>
                  </a:lnTo>
                  <a:lnTo>
                    <a:pt x="1841639" y="3392309"/>
                  </a:lnTo>
                  <a:lnTo>
                    <a:pt x="1861375" y="3326269"/>
                  </a:lnTo>
                  <a:lnTo>
                    <a:pt x="1871078" y="3257689"/>
                  </a:lnTo>
                  <a:lnTo>
                    <a:pt x="1872043" y="3223399"/>
                  </a:lnTo>
                  <a:lnTo>
                    <a:pt x="1870417" y="3189109"/>
                  </a:lnTo>
                  <a:lnTo>
                    <a:pt x="1866176" y="3153549"/>
                  </a:lnTo>
                  <a:lnTo>
                    <a:pt x="1860918" y="3104019"/>
                  </a:lnTo>
                  <a:lnTo>
                    <a:pt x="1860156" y="3053219"/>
                  </a:lnTo>
                  <a:lnTo>
                    <a:pt x="1863890" y="3002419"/>
                  </a:lnTo>
                  <a:lnTo>
                    <a:pt x="1872119" y="2952889"/>
                  </a:lnTo>
                  <a:lnTo>
                    <a:pt x="1979574" y="3059569"/>
                  </a:lnTo>
                  <a:lnTo>
                    <a:pt x="1978494" y="3111639"/>
                  </a:lnTo>
                  <a:lnTo>
                    <a:pt x="1978596" y="3171329"/>
                  </a:lnTo>
                  <a:lnTo>
                    <a:pt x="1979726" y="3219589"/>
                  </a:lnTo>
                  <a:lnTo>
                    <a:pt x="1982266" y="3275469"/>
                  </a:lnTo>
                  <a:lnTo>
                    <a:pt x="1985949" y="3328809"/>
                  </a:lnTo>
                  <a:lnTo>
                    <a:pt x="1993087" y="3411359"/>
                  </a:lnTo>
                  <a:lnTo>
                    <a:pt x="2001266" y="3487559"/>
                  </a:lnTo>
                  <a:lnTo>
                    <a:pt x="2009711" y="3554869"/>
                  </a:lnTo>
                  <a:lnTo>
                    <a:pt x="2017623" y="3613289"/>
                  </a:lnTo>
                  <a:lnTo>
                    <a:pt x="2024240" y="3656469"/>
                  </a:lnTo>
                  <a:lnTo>
                    <a:pt x="2030476" y="3695839"/>
                  </a:lnTo>
                  <a:lnTo>
                    <a:pt x="2030476" y="3625697"/>
                  </a:lnTo>
                  <a:lnTo>
                    <a:pt x="2029726" y="3620909"/>
                  </a:lnTo>
                  <a:lnTo>
                    <a:pt x="2022614" y="3570109"/>
                  </a:lnTo>
                  <a:lnTo>
                    <a:pt x="2035530" y="3557409"/>
                  </a:lnTo>
                  <a:lnTo>
                    <a:pt x="2246122" y="3350399"/>
                  </a:lnTo>
                  <a:lnTo>
                    <a:pt x="2266467" y="3391039"/>
                  </a:lnTo>
                  <a:lnTo>
                    <a:pt x="2283866" y="3431679"/>
                  </a:lnTo>
                  <a:lnTo>
                    <a:pt x="2298357" y="3473589"/>
                  </a:lnTo>
                  <a:lnTo>
                    <a:pt x="2309901" y="3516769"/>
                  </a:lnTo>
                  <a:lnTo>
                    <a:pt x="2318423" y="3561219"/>
                  </a:lnTo>
                  <a:lnTo>
                    <a:pt x="2323820" y="3605669"/>
                  </a:lnTo>
                  <a:lnTo>
                    <a:pt x="2326094" y="3650119"/>
                  </a:lnTo>
                  <a:lnTo>
                    <a:pt x="2326094" y="3542639"/>
                  </a:lnTo>
                  <a:lnTo>
                    <a:pt x="2311641" y="3479939"/>
                  </a:lnTo>
                  <a:lnTo>
                    <a:pt x="2291727" y="3421519"/>
                  </a:lnTo>
                  <a:lnTo>
                    <a:pt x="2266327" y="3364369"/>
                  </a:lnTo>
                  <a:lnTo>
                    <a:pt x="2241829" y="3320148"/>
                  </a:lnTo>
                  <a:lnTo>
                    <a:pt x="2241829" y="3340239"/>
                  </a:lnTo>
                  <a:lnTo>
                    <a:pt x="2021420" y="3557409"/>
                  </a:lnTo>
                  <a:lnTo>
                    <a:pt x="2017991" y="3529469"/>
                  </a:lnTo>
                  <a:lnTo>
                    <a:pt x="2014448" y="3501529"/>
                  </a:lnTo>
                  <a:lnTo>
                    <a:pt x="2015045" y="3500259"/>
                  </a:lnTo>
                  <a:lnTo>
                    <a:pt x="2027212" y="3487559"/>
                  </a:lnTo>
                  <a:lnTo>
                    <a:pt x="2212136" y="3294519"/>
                  </a:lnTo>
                  <a:lnTo>
                    <a:pt x="2219909" y="3305949"/>
                  </a:lnTo>
                  <a:lnTo>
                    <a:pt x="2227427" y="3317379"/>
                  </a:lnTo>
                  <a:lnTo>
                    <a:pt x="2234717" y="3328809"/>
                  </a:lnTo>
                  <a:lnTo>
                    <a:pt x="2241829" y="3340239"/>
                  </a:lnTo>
                  <a:lnTo>
                    <a:pt x="2241829" y="3320148"/>
                  </a:lnTo>
                  <a:lnTo>
                    <a:pt x="2235593" y="3309759"/>
                  </a:lnTo>
                  <a:lnTo>
                    <a:pt x="2225243" y="3294519"/>
                  </a:lnTo>
                  <a:lnTo>
                    <a:pt x="2218359" y="3284359"/>
                  </a:lnTo>
                  <a:lnTo>
                    <a:pt x="2205609" y="3266821"/>
                  </a:lnTo>
                  <a:lnTo>
                    <a:pt x="2205609" y="3285629"/>
                  </a:lnTo>
                  <a:lnTo>
                    <a:pt x="2012670" y="3487559"/>
                  </a:lnTo>
                  <a:lnTo>
                    <a:pt x="2007844" y="3443109"/>
                  </a:lnTo>
                  <a:lnTo>
                    <a:pt x="2003298" y="3396119"/>
                  </a:lnTo>
                  <a:lnTo>
                    <a:pt x="1999183" y="3347859"/>
                  </a:lnTo>
                  <a:lnTo>
                    <a:pt x="1995652" y="3297059"/>
                  </a:lnTo>
                  <a:lnTo>
                    <a:pt x="1992871" y="3246259"/>
                  </a:lnTo>
                  <a:lnTo>
                    <a:pt x="1991004" y="3194189"/>
                  </a:lnTo>
                  <a:lnTo>
                    <a:pt x="1990217" y="3142119"/>
                  </a:lnTo>
                  <a:lnTo>
                    <a:pt x="1990661" y="3091319"/>
                  </a:lnTo>
                  <a:lnTo>
                    <a:pt x="1992312" y="3045599"/>
                  </a:lnTo>
                  <a:lnTo>
                    <a:pt x="1992503" y="3040519"/>
                  </a:lnTo>
                  <a:lnTo>
                    <a:pt x="1995893" y="2992259"/>
                  </a:lnTo>
                  <a:lnTo>
                    <a:pt x="1996046" y="2990989"/>
                  </a:lnTo>
                  <a:lnTo>
                    <a:pt x="1995893" y="2990989"/>
                  </a:lnTo>
                  <a:lnTo>
                    <a:pt x="1997379" y="2978289"/>
                  </a:lnTo>
                  <a:lnTo>
                    <a:pt x="2002840" y="2931299"/>
                  </a:lnTo>
                  <a:lnTo>
                    <a:pt x="2012988" y="2875419"/>
                  </a:lnTo>
                  <a:lnTo>
                    <a:pt x="2026602" y="2825889"/>
                  </a:lnTo>
                  <a:lnTo>
                    <a:pt x="2043988" y="2782709"/>
                  </a:lnTo>
                  <a:lnTo>
                    <a:pt x="2051710" y="2782709"/>
                  </a:lnTo>
                  <a:lnTo>
                    <a:pt x="2059419" y="2781439"/>
                  </a:lnTo>
                  <a:lnTo>
                    <a:pt x="2067128" y="2782709"/>
                  </a:lnTo>
                  <a:lnTo>
                    <a:pt x="2074824" y="2782709"/>
                  </a:lnTo>
                  <a:lnTo>
                    <a:pt x="2082457" y="2783979"/>
                  </a:lnTo>
                  <a:lnTo>
                    <a:pt x="2104555" y="2791599"/>
                  </a:lnTo>
                  <a:lnTo>
                    <a:pt x="2111591" y="2794139"/>
                  </a:lnTo>
                  <a:lnTo>
                    <a:pt x="2118385" y="2797949"/>
                  </a:lnTo>
                  <a:lnTo>
                    <a:pt x="2124926" y="2803029"/>
                  </a:lnTo>
                  <a:lnTo>
                    <a:pt x="2131225" y="2806839"/>
                  </a:lnTo>
                  <a:lnTo>
                    <a:pt x="2137206" y="2811919"/>
                  </a:lnTo>
                  <a:lnTo>
                    <a:pt x="2142845" y="2816999"/>
                  </a:lnTo>
                  <a:lnTo>
                    <a:pt x="2148128" y="2823349"/>
                  </a:lnTo>
                  <a:lnTo>
                    <a:pt x="2153069" y="2828429"/>
                  </a:lnTo>
                  <a:lnTo>
                    <a:pt x="2175421" y="2871609"/>
                  </a:lnTo>
                  <a:lnTo>
                    <a:pt x="2187511" y="2919869"/>
                  </a:lnTo>
                  <a:lnTo>
                    <a:pt x="2191207" y="2971939"/>
                  </a:lnTo>
                  <a:lnTo>
                    <a:pt x="2188438" y="3022739"/>
                  </a:lnTo>
                  <a:lnTo>
                    <a:pt x="2181072" y="3067189"/>
                  </a:lnTo>
                  <a:lnTo>
                    <a:pt x="2171027" y="3102749"/>
                  </a:lnTo>
                  <a:lnTo>
                    <a:pt x="2165324" y="3119259"/>
                  </a:lnTo>
                  <a:lnTo>
                    <a:pt x="2161235" y="3135769"/>
                  </a:lnTo>
                  <a:lnTo>
                    <a:pt x="2158733" y="3153549"/>
                  </a:lnTo>
                  <a:lnTo>
                    <a:pt x="2157844" y="3171329"/>
                  </a:lnTo>
                  <a:lnTo>
                    <a:pt x="2158555" y="3189109"/>
                  </a:lnTo>
                  <a:lnTo>
                    <a:pt x="2170290" y="3239909"/>
                  </a:lnTo>
                  <a:lnTo>
                    <a:pt x="2180336" y="3252609"/>
                  </a:lnTo>
                  <a:lnTo>
                    <a:pt x="2189111" y="3264039"/>
                  </a:lnTo>
                  <a:lnTo>
                    <a:pt x="2197531" y="3275469"/>
                  </a:lnTo>
                  <a:lnTo>
                    <a:pt x="2205609" y="3285629"/>
                  </a:lnTo>
                  <a:lnTo>
                    <a:pt x="2205609" y="3266821"/>
                  </a:lnTo>
                  <a:lnTo>
                    <a:pt x="2199906" y="3258959"/>
                  </a:lnTo>
                  <a:lnTo>
                    <a:pt x="2180234" y="3234829"/>
                  </a:lnTo>
                  <a:lnTo>
                    <a:pt x="2175268" y="3219589"/>
                  </a:lnTo>
                  <a:lnTo>
                    <a:pt x="2171776" y="3203079"/>
                  </a:lnTo>
                  <a:lnTo>
                    <a:pt x="2169744" y="3186569"/>
                  </a:lnTo>
                  <a:lnTo>
                    <a:pt x="2169172" y="3170059"/>
                  </a:lnTo>
                  <a:lnTo>
                    <a:pt x="2170061" y="3153549"/>
                  </a:lnTo>
                  <a:lnTo>
                    <a:pt x="2172385" y="3137039"/>
                  </a:lnTo>
                  <a:lnTo>
                    <a:pt x="2176183" y="3121799"/>
                  </a:lnTo>
                  <a:lnTo>
                    <a:pt x="2181415" y="3106559"/>
                  </a:lnTo>
                  <a:lnTo>
                    <a:pt x="2191791" y="3069729"/>
                  </a:lnTo>
                  <a:lnTo>
                    <a:pt x="2199335" y="3024009"/>
                  </a:lnTo>
                  <a:lnTo>
                    <a:pt x="2202078" y="2971939"/>
                  </a:lnTo>
                  <a:lnTo>
                    <a:pt x="2198090" y="2917329"/>
                  </a:lnTo>
                  <a:lnTo>
                    <a:pt x="2185365" y="2866529"/>
                  </a:lnTo>
                  <a:lnTo>
                    <a:pt x="2161971" y="2822079"/>
                  </a:lnTo>
                  <a:lnTo>
                    <a:pt x="2130679" y="2792869"/>
                  </a:lnTo>
                  <a:lnTo>
                    <a:pt x="2091461" y="2773819"/>
                  </a:lnTo>
                  <a:lnTo>
                    <a:pt x="2083041" y="2772549"/>
                  </a:lnTo>
                  <a:lnTo>
                    <a:pt x="2074456" y="2770009"/>
                  </a:lnTo>
                  <a:lnTo>
                    <a:pt x="2039823" y="2770009"/>
                  </a:lnTo>
                  <a:lnTo>
                    <a:pt x="2031072" y="2771241"/>
                  </a:lnTo>
                  <a:lnTo>
                    <a:pt x="2031072" y="2782709"/>
                  </a:lnTo>
                  <a:lnTo>
                    <a:pt x="2013661" y="2830969"/>
                  </a:lnTo>
                  <a:lnTo>
                    <a:pt x="2000211" y="2879229"/>
                  </a:lnTo>
                  <a:lnTo>
                    <a:pt x="1990725" y="2927489"/>
                  </a:lnTo>
                  <a:lnTo>
                    <a:pt x="1985213" y="2978289"/>
                  </a:lnTo>
                  <a:lnTo>
                    <a:pt x="1983879" y="2977019"/>
                  </a:lnTo>
                  <a:lnTo>
                    <a:pt x="1983879" y="2992259"/>
                  </a:lnTo>
                  <a:lnTo>
                    <a:pt x="1982812" y="3004959"/>
                  </a:lnTo>
                  <a:lnTo>
                    <a:pt x="1981873" y="3018929"/>
                  </a:lnTo>
                  <a:lnTo>
                    <a:pt x="1981034" y="3031629"/>
                  </a:lnTo>
                  <a:lnTo>
                    <a:pt x="1980311" y="3045599"/>
                  </a:lnTo>
                  <a:lnTo>
                    <a:pt x="1888286" y="2952889"/>
                  </a:lnTo>
                  <a:lnTo>
                    <a:pt x="1878203" y="2942729"/>
                  </a:lnTo>
                  <a:lnTo>
                    <a:pt x="1877263" y="2942729"/>
                  </a:lnTo>
                  <a:lnTo>
                    <a:pt x="1876183" y="2941459"/>
                  </a:lnTo>
                  <a:lnTo>
                    <a:pt x="1888439" y="2900819"/>
                  </a:lnTo>
                  <a:lnTo>
                    <a:pt x="1983879" y="2992259"/>
                  </a:lnTo>
                  <a:lnTo>
                    <a:pt x="1983879" y="2977019"/>
                  </a:lnTo>
                  <a:lnTo>
                    <a:pt x="1903996" y="2900819"/>
                  </a:lnTo>
                  <a:lnTo>
                    <a:pt x="1894674" y="2891929"/>
                  </a:lnTo>
                  <a:lnTo>
                    <a:pt x="1892896" y="2890659"/>
                  </a:lnTo>
                  <a:lnTo>
                    <a:pt x="1898916" y="2877959"/>
                  </a:lnTo>
                  <a:lnTo>
                    <a:pt x="1921687" y="2842399"/>
                  </a:lnTo>
                  <a:lnTo>
                    <a:pt x="1956587" y="2809379"/>
                  </a:lnTo>
                  <a:lnTo>
                    <a:pt x="1999742" y="2789059"/>
                  </a:lnTo>
                  <a:lnTo>
                    <a:pt x="2031072" y="2782709"/>
                  </a:lnTo>
                  <a:lnTo>
                    <a:pt x="2031072" y="2771241"/>
                  </a:lnTo>
                  <a:lnTo>
                    <a:pt x="1986153" y="2781439"/>
                  </a:lnTo>
                  <a:lnTo>
                    <a:pt x="1946021" y="2803029"/>
                  </a:lnTo>
                  <a:lnTo>
                    <a:pt x="1913077" y="2834779"/>
                  </a:lnTo>
                  <a:lnTo>
                    <a:pt x="1888515" y="2874149"/>
                  </a:lnTo>
                  <a:lnTo>
                    <a:pt x="1870494" y="2917329"/>
                  </a:lnTo>
                  <a:lnTo>
                    <a:pt x="1858327" y="2965589"/>
                  </a:lnTo>
                  <a:lnTo>
                    <a:pt x="1851393" y="3015119"/>
                  </a:lnTo>
                  <a:lnTo>
                    <a:pt x="1848993" y="3064649"/>
                  </a:lnTo>
                  <a:lnTo>
                    <a:pt x="1850478" y="3111639"/>
                  </a:lnTo>
                  <a:lnTo>
                    <a:pt x="1855190" y="3156089"/>
                  </a:lnTo>
                  <a:lnTo>
                    <a:pt x="1859330" y="3190379"/>
                  </a:lnTo>
                  <a:lnTo>
                    <a:pt x="1860931" y="3223399"/>
                  </a:lnTo>
                  <a:lnTo>
                    <a:pt x="1856486" y="3290709"/>
                  </a:lnTo>
                  <a:lnTo>
                    <a:pt x="1842084" y="3356749"/>
                  </a:lnTo>
                  <a:lnTo>
                    <a:pt x="1817941" y="3420249"/>
                  </a:lnTo>
                  <a:lnTo>
                    <a:pt x="1791487" y="3462159"/>
                  </a:lnTo>
                  <a:lnTo>
                    <a:pt x="1780984" y="3474859"/>
                  </a:lnTo>
                  <a:lnTo>
                    <a:pt x="1757870" y="3506609"/>
                  </a:lnTo>
                  <a:lnTo>
                    <a:pt x="1735747" y="3542169"/>
                  </a:lnTo>
                  <a:lnTo>
                    <a:pt x="1717827" y="3584079"/>
                  </a:lnTo>
                  <a:lnTo>
                    <a:pt x="1707337" y="3634879"/>
                  </a:lnTo>
                  <a:lnTo>
                    <a:pt x="1707527" y="3695839"/>
                  </a:lnTo>
                  <a:lnTo>
                    <a:pt x="1708531" y="3705999"/>
                  </a:lnTo>
                  <a:lnTo>
                    <a:pt x="1709115" y="3707269"/>
                  </a:lnTo>
                  <a:lnTo>
                    <a:pt x="1711236" y="3708539"/>
                  </a:lnTo>
                  <a:lnTo>
                    <a:pt x="2331707" y="3708539"/>
                  </a:lnTo>
                  <a:lnTo>
                    <a:pt x="2333777" y="3707269"/>
                  </a:lnTo>
                  <a:lnTo>
                    <a:pt x="2334412" y="3705999"/>
                  </a:lnTo>
                  <a:lnTo>
                    <a:pt x="2335466" y="3697109"/>
                  </a:lnTo>
                  <a:lnTo>
                    <a:pt x="2335619" y="3695839"/>
                  </a:lnTo>
                  <a:lnTo>
                    <a:pt x="2336622" y="3665359"/>
                  </a:lnTo>
                  <a:close/>
                </a:path>
              </a:pathLst>
            </a:custGeom>
            <a:solidFill>
              <a:srgbClr val="000000"/>
            </a:solidFill>
          </p:spPr>
          <p:txBody>
            <a:bodyPr wrap="square" lIns="0" tIns="0" rIns="0" bIns="0" rtlCol="0"/>
            <a:lstStyle/>
            <a:p>
              <a:endParaRPr/>
            </a:p>
          </p:txBody>
        </p:sp>
        <p:sp>
          <p:nvSpPr>
            <p:cNvPr id="26" name="object 26"/>
            <p:cNvSpPr/>
            <p:nvPr/>
          </p:nvSpPr>
          <p:spPr>
            <a:xfrm>
              <a:off x="13332589" y="6371769"/>
              <a:ext cx="386080" cy="714375"/>
            </a:xfrm>
            <a:custGeom>
              <a:avLst/>
              <a:gdLst/>
              <a:ahLst/>
              <a:cxnLst/>
              <a:rect l="l" t="t" r="r" b="b"/>
              <a:pathLst>
                <a:path w="386080" h="714375">
                  <a:moveTo>
                    <a:pt x="234957" y="713918"/>
                  </a:moveTo>
                  <a:lnTo>
                    <a:pt x="191523" y="709021"/>
                  </a:lnTo>
                  <a:lnTo>
                    <a:pt x="151312" y="691876"/>
                  </a:lnTo>
                  <a:lnTo>
                    <a:pt x="117694" y="663919"/>
                  </a:lnTo>
                  <a:lnTo>
                    <a:pt x="0" y="463057"/>
                  </a:lnTo>
                  <a:lnTo>
                    <a:pt x="121553" y="467958"/>
                  </a:lnTo>
                  <a:lnTo>
                    <a:pt x="138027" y="336971"/>
                  </a:lnTo>
                  <a:lnTo>
                    <a:pt x="98581" y="301363"/>
                  </a:lnTo>
                  <a:lnTo>
                    <a:pt x="90969" y="274444"/>
                  </a:lnTo>
                  <a:lnTo>
                    <a:pt x="91582" y="267150"/>
                  </a:lnTo>
                  <a:lnTo>
                    <a:pt x="115765" y="227221"/>
                  </a:lnTo>
                  <a:lnTo>
                    <a:pt x="127549" y="227266"/>
                  </a:lnTo>
                  <a:lnTo>
                    <a:pt x="135445" y="228885"/>
                  </a:lnTo>
                  <a:lnTo>
                    <a:pt x="150584" y="235330"/>
                  </a:lnTo>
                  <a:lnTo>
                    <a:pt x="157233" y="239889"/>
                  </a:lnTo>
                  <a:lnTo>
                    <a:pt x="162962" y="245785"/>
                  </a:lnTo>
                  <a:lnTo>
                    <a:pt x="187011" y="225838"/>
                  </a:lnTo>
                  <a:lnTo>
                    <a:pt x="218185" y="194529"/>
                  </a:lnTo>
                  <a:lnTo>
                    <a:pt x="247114" y="154822"/>
                  </a:lnTo>
                  <a:lnTo>
                    <a:pt x="264431" y="109683"/>
                  </a:lnTo>
                  <a:lnTo>
                    <a:pt x="260768" y="62077"/>
                  </a:lnTo>
                  <a:lnTo>
                    <a:pt x="238209" y="0"/>
                  </a:lnTo>
                  <a:lnTo>
                    <a:pt x="276649" y="53612"/>
                  </a:lnTo>
                  <a:lnTo>
                    <a:pt x="307076" y="99750"/>
                  </a:lnTo>
                  <a:lnTo>
                    <a:pt x="332840" y="144244"/>
                  </a:lnTo>
                  <a:lnTo>
                    <a:pt x="358210" y="196058"/>
                  </a:lnTo>
                  <a:lnTo>
                    <a:pt x="377614" y="249971"/>
                  </a:lnTo>
                  <a:lnTo>
                    <a:pt x="385480" y="300762"/>
                  </a:lnTo>
                  <a:lnTo>
                    <a:pt x="376237" y="343209"/>
                  </a:lnTo>
                  <a:lnTo>
                    <a:pt x="363253" y="360023"/>
                  </a:lnTo>
                  <a:lnTo>
                    <a:pt x="345051" y="372131"/>
                  </a:lnTo>
                  <a:lnTo>
                    <a:pt x="321701" y="379506"/>
                  </a:lnTo>
                  <a:lnTo>
                    <a:pt x="293272" y="382118"/>
                  </a:lnTo>
                  <a:lnTo>
                    <a:pt x="306036" y="478651"/>
                  </a:lnTo>
                  <a:lnTo>
                    <a:pt x="384548" y="492611"/>
                  </a:lnTo>
                  <a:lnTo>
                    <a:pt x="380370" y="576670"/>
                  </a:lnTo>
                  <a:lnTo>
                    <a:pt x="378561" y="589919"/>
                  </a:lnTo>
                  <a:lnTo>
                    <a:pt x="366224" y="628044"/>
                  </a:lnTo>
                  <a:lnTo>
                    <a:pt x="339845" y="666532"/>
                  </a:lnTo>
                  <a:lnTo>
                    <a:pt x="308767" y="691781"/>
                  </a:lnTo>
                  <a:lnTo>
                    <a:pt x="272152" y="707981"/>
                  </a:lnTo>
                  <a:lnTo>
                    <a:pt x="245927" y="713150"/>
                  </a:lnTo>
                  <a:lnTo>
                    <a:pt x="234957" y="713918"/>
                  </a:lnTo>
                  <a:close/>
                </a:path>
              </a:pathLst>
            </a:custGeom>
            <a:solidFill>
              <a:srgbClr val="F1F1F1"/>
            </a:solidFill>
          </p:spPr>
          <p:txBody>
            <a:bodyPr wrap="square" lIns="0" tIns="0" rIns="0" bIns="0" rtlCol="0"/>
            <a:lstStyle/>
            <a:p>
              <a:endParaRPr/>
            </a:p>
          </p:txBody>
        </p:sp>
        <p:sp>
          <p:nvSpPr>
            <p:cNvPr id="27" name="object 27"/>
            <p:cNvSpPr/>
            <p:nvPr/>
          </p:nvSpPr>
          <p:spPr>
            <a:xfrm>
              <a:off x="13325821" y="6366066"/>
              <a:ext cx="398145" cy="725805"/>
            </a:xfrm>
            <a:custGeom>
              <a:avLst/>
              <a:gdLst/>
              <a:ahLst/>
              <a:cxnLst/>
              <a:rect l="l" t="t" r="r" b="b"/>
              <a:pathLst>
                <a:path w="398144" h="725804">
                  <a:moveTo>
                    <a:pt x="187553" y="243914"/>
                  </a:moveTo>
                  <a:lnTo>
                    <a:pt x="170471" y="243914"/>
                  </a:lnTo>
                  <a:lnTo>
                    <a:pt x="195315" y="222688"/>
                  </a:lnTo>
                  <a:lnTo>
                    <a:pt x="224854" y="192080"/>
                  </a:lnTo>
                  <a:lnTo>
                    <a:pt x="251172" y="154651"/>
                  </a:lnTo>
                  <a:lnTo>
                    <a:pt x="266356" y="112958"/>
                  </a:lnTo>
                  <a:lnTo>
                    <a:pt x="262490" y="69562"/>
                  </a:lnTo>
                  <a:lnTo>
                    <a:pt x="239931" y="7633"/>
                  </a:lnTo>
                  <a:lnTo>
                    <a:pt x="239471" y="6326"/>
                  </a:lnTo>
                  <a:lnTo>
                    <a:pt x="245110" y="0"/>
                  </a:lnTo>
                  <a:lnTo>
                    <a:pt x="247812" y="623"/>
                  </a:lnTo>
                  <a:lnTo>
                    <a:pt x="248895" y="1321"/>
                  </a:lnTo>
                  <a:lnTo>
                    <a:pt x="249726" y="2435"/>
                  </a:lnTo>
                  <a:lnTo>
                    <a:pt x="277944" y="41791"/>
                  </a:lnTo>
                  <a:lnTo>
                    <a:pt x="264271" y="41791"/>
                  </a:lnTo>
                  <a:lnTo>
                    <a:pt x="272879" y="65849"/>
                  </a:lnTo>
                  <a:lnTo>
                    <a:pt x="276883" y="114989"/>
                  </a:lnTo>
                  <a:lnTo>
                    <a:pt x="259529" y="161526"/>
                  </a:lnTo>
                  <a:lnTo>
                    <a:pt x="230199" y="202503"/>
                  </a:lnTo>
                  <a:lnTo>
                    <a:pt x="198277" y="234962"/>
                  </a:lnTo>
                  <a:lnTo>
                    <a:pt x="187553" y="243914"/>
                  </a:lnTo>
                  <a:close/>
                </a:path>
                <a:path w="398144" h="725804">
                  <a:moveTo>
                    <a:pt x="293575" y="714367"/>
                  </a:moveTo>
                  <a:lnTo>
                    <a:pt x="238847" y="714367"/>
                  </a:lnTo>
                  <a:lnTo>
                    <a:pt x="254490" y="713239"/>
                  </a:lnTo>
                  <a:lnTo>
                    <a:pt x="262208" y="712036"/>
                  </a:lnTo>
                  <a:lnTo>
                    <a:pt x="299342" y="699932"/>
                  </a:lnTo>
                  <a:lnTo>
                    <a:pt x="337678" y="673096"/>
                  </a:lnTo>
                  <a:lnTo>
                    <a:pt x="365521" y="635478"/>
                  </a:lnTo>
                  <a:lnTo>
                    <a:pt x="380022" y="590984"/>
                  </a:lnTo>
                  <a:lnTo>
                    <a:pt x="381372" y="575391"/>
                  </a:lnTo>
                  <a:lnTo>
                    <a:pt x="384934" y="502917"/>
                  </a:lnTo>
                  <a:lnTo>
                    <a:pt x="310726" y="489848"/>
                  </a:lnTo>
                  <a:lnTo>
                    <a:pt x="308024" y="489403"/>
                  </a:lnTo>
                  <a:lnTo>
                    <a:pt x="306540" y="487814"/>
                  </a:lnTo>
                  <a:lnTo>
                    <a:pt x="306273" y="485096"/>
                  </a:lnTo>
                  <a:lnTo>
                    <a:pt x="294340" y="386737"/>
                  </a:lnTo>
                  <a:lnTo>
                    <a:pt x="294845" y="385297"/>
                  </a:lnTo>
                  <a:lnTo>
                    <a:pt x="296032" y="384108"/>
                  </a:lnTo>
                  <a:lnTo>
                    <a:pt x="297086" y="382876"/>
                  </a:lnTo>
                  <a:lnTo>
                    <a:pt x="298422" y="382222"/>
                  </a:lnTo>
                  <a:lnTo>
                    <a:pt x="349054" y="373082"/>
                  </a:lnTo>
                  <a:lnTo>
                    <a:pt x="378256" y="346387"/>
                  </a:lnTo>
                  <a:lnTo>
                    <a:pt x="386861" y="304752"/>
                  </a:lnTo>
                  <a:lnTo>
                    <a:pt x="378320" y="254266"/>
                  </a:lnTo>
                  <a:lnTo>
                    <a:pt x="358394" y="200534"/>
                  </a:lnTo>
                  <a:lnTo>
                    <a:pt x="332777" y="148970"/>
                  </a:lnTo>
                  <a:lnTo>
                    <a:pt x="307206" y="105117"/>
                  </a:lnTo>
                  <a:lnTo>
                    <a:pt x="279113" y="62582"/>
                  </a:lnTo>
                  <a:lnTo>
                    <a:pt x="264271" y="41791"/>
                  </a:lnTo>
                  <a:lnTo>
                    <a:pt x="277944" y="41791"/>
                  </a:lnTo>
                  <a:lnTo>
                    <a:pt x="318989" y="102831"/>
                  </a:lnTo>
                  <a:lnTo>
                    <a:pt x="345082" y="148004"/>
                  </a:lnTo>
                  <a:lnTo>
                    <a:pt x="370717" y="200709"/>
                  </a:lnTo>
                  <a:lnTo>
                    <a:pt x="390213" y="255702"/>
                  </a:lnTo>
                  <a:lnTo>
                    <a:pt x="397885" y="307741"/>
                  </a:lnTo>
                  <a:lnTo>
                    <a:pt x="388051" y="351585"/>
                  </a:lnTo>
                  <a:lnTo>
                    <a:pt x="374983" y="368837"/>
                  </a:lnTo>
                  <a:lnTo>
                    <a:pt x="356976" y="381565"/>
                  </a:lnTo>
                  <a:lnTo>
                    <a:pt x="334099" y="389699"/>
                  </a:lnTo>
                  <a:lnTo>
                    <a:pt x="306422" y="393168"/>
                  </a:lnTo>
                  <a:lnTo>
                    <a:pt x="316811" y="479601"/>
                  </a:lnTo>
                  <a:lnTo>
                    <a:pt x="391019" y="492819"/>
                  </a:lnTo>
                  <a:lnTo>
                    <a:pt x="392415" y="493041"/>
                  </a:lnTo>
                  <a:lnTo>
                    <a:pt x="393557" y="493710"/>
                  </a:lnTo>
                  <a:lnTo>
                    <a:pt x="395323" y="495937"/>
                  </a:lnTo>
                  <a:lnTo>
                    <a:pt x="395709" y="497200"/>
                  </a:lnTo>
                  <a:lnTo>
                    <a:pt x="395620" y="498611"/>
                  </a:lnTo>
                  <a:lnTo>
                    <a:pt x="391910" y="575985"/>
                  </a:lnTo>
                  <a:lnTo>
                    <a:pt x="384656" y="616933"/>
                  </a:lnTo>
                  <a:lnTo>
                    <a:pt x="366827" y="654503"/>
                  </a:lnTo>
                  <a:lnTo>
                    <a:pt x="339721" y="686011"/>
                  </a:lnTo>
                  <a:lnTo>
                    <a:pt x="305234" y="709214"/>
                  </a:lnTo>
                  <a:lnTo>
                    <a:pt x="298932" y="712155"/>
                  </a:lnTo>
                  <a:lnTo>
                    <a:pt x="293575" y="714367"/>
                  </a:lnTo>
                  <a:close/>
                </a:path>
                <a:path w="398144" h="725804">
                  <a:moveTo>
                    <a:pt x="134189" y="467869"/>
                  </a:moveTo>
                  <a:lnTo>
                    <a:pt x="122533" y="467869"/>
                  </a:lnTo>
                  <a:lnTo>
                    <a:pt x="137374" y="345644"/>
                  </a:lnTo>
                  <a:lnTo>
                    <a:pt x="124506" y="336940"/>
                  </a:lnTo>
                  <a:lnTo>
                    <a:pt x="110344" y="324351"/>
                  </a:lnTo>
                  <a:lnTo>
                    <a:pt x="98158" y="308115"/>
                  </a:lnTo>
                  <a:lnTo>
                    <a:pt x="91217" y="288467"/>
                  </a:lnTo>
                  <a:lnTo>
                    <a:pt x="90899" y="280272"/>
                  </a:lnTo>
                  <a:lnTo>
                    <a:pt x="91617" y="272237"/>
                  </a:lnTo>
                  <a:lnTo>
                    <a:pt x="109805" y="236659"/>
                  </a:lnTo>
                  <a:lnTo>
                    <a:pt x="116002" y="231291"/>
                  </a:lnTo>
                  <a:lnTo>
                    <a:pt x="119713" y="227786"/>
                  </a:lnTo>
                  <a:lnTo>
                    <a:pt x="120959" y="227296"/>
                  </a:lnTo>
                  <a:lnTo>
                    <a:pt x="122384" y="227281"/>
                  </a:lnTo>
                  <a:lnTo>
                    <a:pt x="125946" y="227281"/>
                  </a:lnTo>
                  <a:lnTo>
                    <a:pt x="138230" y="228361"/>
                  </a:lnTo>
                  <a:lnTo>
                    <a:pt x="149745" y="231493"/>
                  </a:lnTo>
                  <a:lnTo>
                    <a:pt x="160492" y="236677"/>
                  </a:lnTo>
                  <a:lnTo>
                    <a:pt x="162895" y="238419"/>
                  </a:lnTo>
                  <a:lnTo>
                    <a:pt x="124907" y="238419"/>
                  </a:lnTo>
                  <a:lnTo>
                    <a:pt x="123830" y="239491"/>
                  </a:lnTo>
                  <a:lnTo>
                    <a:pt x="103066" y="273195"/>
                  </a:lnTo>
                  <a:lnTo>
                    <a:pt x="102355" y="279866"/>
                  </a:lnTo>
                  <a:lnTo>
                    <a:pt x="102496" y="286685"/>
                  </a:lnTo>
                  <a:lnTo>
                    <a:pt x="135348" y="330668"/>
                  </a:lnTo>
                  <a:lnTo>
                    <a:pt x="149188" y="339050"/>
                  </a:lnTo>
                  <a:lnTo>
                    <a:pt x="150123" y="340921"/>
                  </a:lnTo>
                  <a:lnTo>
                    <a:pt x="149841" y="343416"/>
                  </a:lnTo>
                  <a:lnTo>
                    <a:pt x="134189" y="467869"/>
                  </a:lnTo>
                  <a:close/>
                </a:path>
                <a:path w="398144" h="725804">
                  <a:moveTo>
                    <a:pt x="170575" y="257176"/>
                  </a:moveTo>
                  <a:lnTo>
                    <a:pt x="167577" y="256775"/>
                  </a:lnTo>
                  <a:lnTo>
                    <a:pt x="166360" y="256077"/>
                  </a:lnTo>
                  <a:lnTo>
                    <a:pt x="165425" y="254904"/>
                  </a:lnTo>
                  <a:lnTo>
                    <a:pt x="156907" y="247734"/>
                  </a:lnTo>
                  <a:lnTo>
                    <a:pt x="147537" y="242596"/>
                  </a:lnTo>
                  <a:lnTo>
                    <a:pt x="137316" y="239491"/>
                  </a:lnTo>
                  <a:lnTo>
                    <a:pt x="126243" y="238419"/>
                  </a:lnTo>
                  <a:lnTo>
                    <a:pt x="162895" y="238419"/>
                  </a:lnTo>
                  <a:lnTo>
                    <a:pt x="170471" y="243914"/>
                  </a:lnTo>
                  <a:lnTo>
                    <a:pt x="187553" y="243914"/>
                  </a:lnTo>
                  <a:lnTo>
                    <a:pt x="173143" y="255943"/>
                  </a:lnTo>
                  <a:lnTo>
                    <a:pt x="171926" y="256835"/>
                  </a:lnTo>
                  <a:lnTo>
                    <a:pt x="170575" y="257176"/>
                  </a:lnTo>
                  <a:close/>
                </a:path>
                <a:path w="398144" h="725804">
                  <a:moveTo>
                    <a:pt x="236072" y="725387"/>
                  </a:moveTo>
                  <a:lnTo>
                    <a:pt x="195242" y="719951"/>
                  </a:lnTo>
                  <a:lnTo>
                    <a:pt x="157233" y="704061"/>
                  </a:lnTo>
                  <a:lnTo>
                    <a:pt x="124685" y="678799"/>
                  </a:lnTo>
                  <a:lnTo>
                    <a:pt x="99825" y="645933"/>
                  </a:lnTo>
                  <a:lnTo>
                    <a:pt x="1127" y="471582"/>
                  </a:lnTo>
                  <a:lnTo>
                    <a:pt x="0" y="469695"/>
                  </a:lnTo>
                  <a:lnTo>
                    <a:pt x="0" y="467824"/>
                  </a:lnTo>
                  <a:lnTo>
                    <a:pt x="1127" y="465938"/>
                  </a:lnTo>
                  <a:lnTo>
                    <a:pt x="2255" y="464111"/>
                  </a:lnTo>
                  <a:lnTo>
                    <a:pt x="3888" y="463220"/>
                  </a:lnTo>
                  <a:lnTo>
                    <a:pt x="6025" y="463265"/>
                  </a:lnTo>
                  <a:lnTo>
                    <a:pt x="122533" y="467869"/>
                  </a:lnTo>
                  <a:lnTo>
                    <a:pt x="134189" y="467869"/>
                  </a:lnTo>
                  <a:lnTo>
                    <a:pt x="133336" y="474700"/>
                  </a:lnTo>
                  <a:lnTo>
                    <a:pt x="15969" y="474700"/>
                  </a:lnTo>
                  <a:lnTo>
                    <a:pt x="113331" y="647122"/>
                  </a:lnTo>
                  <a:lnTo>
                    <a:pt x="144513" y="682007"/>
                  </a:lnTo>
                  <a:lnTo>
                    <a:pt x="185150" y="705204"/>
                  </a:lnTo>
                  <a:lnTo>
                    <a:pt x="231041" y="714308"/>
                  </a:lnTo>
                  <a:lnTo>
                    <a:pt x="293575" y="714367"/>
                  </a:lnTo>
                  <a:lnTo>
                    <a:pt x="292515" y="714805"/>
                  </a:lnTo>
                  <a:lnTo>
                    <a:pt x="252101" y="724496"/>
                  </a:lnTo>
                  <a:lnTo>
                    <a:pt x="241430" y="725357"/>
                  </a:lnTo>
                  <a:lnTo>
                    <a:pt x="236072" y="725387"/>
                  </a:lnTo>
                  <a:close/>
                </a:path>
                <a:path w="398144" h="725804">
                  <a:moveTo>
                    <a:pt x="129167" y="479349"/>
                  </a:moveTo>
                  <a:lnTo>
                    <a:pt x="127727" y="479304"/>
                  </a:lnTo>
                  <a:lnTo>
                    <a:pt x="15969" y="474700"/>
                  </a:lnTo>
                  <a:lnTo>
                    <a:pt x="133336" y="474700"/>
                  </a:lnTo>
                  <a:lnTo>
                    <a:pt x="133219" y="475829"/>
                  </a:lnTo>
                  <a:lnTo>
                    <a:pt x="132595" y="477017"/>
                  </a:lnTo>
                  <a:lnTo>
                    <a:pt x="130429" y="478903"/>
                  </a:lnTo>
                  <a:lnTo>
                    <a:pt x="129167" y="479349"/>
                  </a:lnTo>
                  <a:close/>
                </a:path>
              </a:pathLst>
            </a:custGeom>
            <a:solidFill>
              <a:srgbClr val="000000"/>
            </a:solidFill>
          </p:spPr>
          <p:txBody>
            <a:bodyPr wrap="square" lIns="0" tIns="0" rIns="0" bIns="0" rtlCol="0"/>
            <a:lstStyle/>
            <a:p>
              <a:endParaRPr/>
            </a:p>
          </p:txBody>
        </p:sp>
        <p:sp>
          <p:nvSpPr>
            <p:cNvPr id="28" name="object 28"/>
            <p:cNvSpPr/>
            <p:nvPr/>
          </p:nvSpPr>
          <p:spPr>
            <a:xfrm>
              <a:off x="17042722" y="6560675"/>
              <a:ext cx="615950" cy="567055"/>
            </a:xfrm>
            <a:custGeom>
              <a:avLst/>
              <a:gdLst/>
              <a:ahLst/>
              <a:cxnLst/>
              <a:rect l="l" t="t" r="r" b="b"/>
              <a:pathLst>
                <a:path w="615950" h="567054">
                  <a:moveTo>
                    <a:pt x="255381" y="567030"/>
                  </a:moveTo>
                  <a:lnTo>
                    <a:pt x="208184" y="554777"/>
                  </a:lnTo>
                  <a:lnTo>
                    <a:pt x="178100" y="527362"/>
                  </a:lnTo>
                  <a:lnTo>
                    <a:pt x="167025" y="527671"/>
                  </a:lnTo>
                  <a:lnTo>
                    <a:pt x="156084" y="526883"/>
                  </a:lnTo>
                  <a:lnTo>
                    <a:pt x="145280" y="524998"/>
                  </a:lnTo>
                  <a:lnTo>
                    <a:pt x="134614" y="522016"/>
                  </a:lnTo>
                  <a:lnTo>
                    <a:pt x="103333" y="535885"/>
                  </a:lnTo>
                  <a:lnTo>
                    <a:pt x="82835" y="540190"/>
                  </a:lnTo>
                  <a:lnTo>
                    <a:pt x="68932" y="539454"/>
                  </a:lnTo>
                  <a:lnTo>
                    <a:pt x="57437" y="538204"/>
                  </a:lnTo>
                  <a:lnTo>
                    <a:pt x="52973" y="535303"/>
                  </a:lnTo>
                  <a:lnTo>
                    <a:pt x="58346" y="528922"/>
                  </a:lnTo>
                  <a:lnTo>
                    <a:pt x="66641" y="522540"/>
                  </a:lnTo>
                  <a:lnTo>
                    <a:pt x="70943" y="519640"/>
                  </a:lnTo>
                  <a:lnTo>
                    <a:pt x="37122" y="522294"/>
                  </a:lnTo>
                  <a:lnTo>
                    <a:pt x="28094" y="522459"/>
                  </a:lnTo>
                  <a:lnTo>
                    <a:pt x="17661" y="522164"/>
                  </a:lnTo>
                  <a:lnTo>
                    <a:pt x="13614" y="517273"/>
                  </a:lnTo>
                  <a:lnTo>
                    <a:pt x="21353" y="507091"/>
                  </a:lnTo>
                  <a:lnTo>
                    <a:pt x="32292" y="497020"/>
                  </a:lnTo>
                  <a:lnTo>
                    <a:pt x="37846" y="492462"/>
                  </a:lnTo>
                  <a:lnTo>
                    <a:pt x="15089" y="494068"/>
                  </a:lnTo>
                  <a:lnTo>
                    <a:pt x="3951" y="490940"/>
                  </a:lnTo>
                  <a:lnTo>
                    <a:pt x="299" y="486531"/>
                  </a:lnTo>
                  <a:lnTo>
                    <a:pt x="0" y="484294"/>
                  </a:lnTo>
                  <a:lnTo>
                    <a:pt x="65417" y="440569"/>
                  </a:lnTo>
                  <a:lnTo>
                    <a:pt x="109921" y="428213"/>
                  </a:lnTo>
                  <a:lnTo>
                    <a:pt x="135307" y="431979"/>
                  </a:lnTo>
                  <a:lnTo>
                    <a:pt x="143370" y="436622"/>
                  </a:lnTo>
                  <a:lnTo>
                    <a:pt x="119030" y="409147"/>
                  </a:lnTo>
                  <a:lnTo>
                    <a:pt x="70145" y="378902"/>
                  </a:lnTo>
                  <a:lnTo>
                    <a:pt x="45749" y="362107"/>
                  </a:lnTo>
                  <a:lnTo>
                    <a:pt x="38551" y="352718"/>
                  </a:lnTo>
                  <a:lnTo>
                    <a:pt x="41259" y="344694"/>
                  </a:lnTo>
                  <a:lnTo>
                    <a:pt x="51925" y="341988"/>
                  </a:lnTo>
                  <a:lnTo>
                    <a:pt x="73596" y="344545"/>
                  </a:lnTo>
                  <a:lnTo>
                    <a:pt x="128084" y="357317"/>
                  </a:lnTo>
                  <a:lnTo>
                    <a:pt x="171055" y="378870"/>
                  </a:lnTo>
                  <a:lnTo>
                    <a:pt x="269525" y="478948"/>
                  </a:lnTo>
                  <a:lnTo>
                    <a:pt x="447626" y="348406"/>
                  </a:lnTo>
                  <a:lnTo>
                    <a:pt x="288968" y="124155"/>
                  </a:lnTo>
                  <a:lnTo>
                    <a:pt x="439908" y="0"/>
                  </a:lnTo>
                  <a:lnTo>
                    <a:pt x="535359" y="190094"/>
                  </a:lnTo>
                  <a:lnTo>
                    <a:pt x="554887" y="228433"/>
                  </a:lnTo>
                  <a:lnTo>
                    <a:pt x="572148" y="261676"/>
                  </a:lnTo>
                  <a:lnTo>
                    <a:pt x="592432" y="302032"/>
                  </a:lnTo>
                  <a:lnTo>
                    <a:pt x="608862" y="343153"/>
                  </a:lnTo>
                  <a:lnTo>
                    <a:pt x="615581" y="381740"/>
                  </a:lnTo>
                  <a:lnTo>
                    <a:pt x="606729" y="414494"/>
                  </a:lnTo>
                  <a:lnTo>
                    <a:pt x="550358" y="453413"/>
                  </a:lnTo>
                  <a:lnTo>
                    <a:pt x="501705" y="477554"/>
                  </a:lnTo>
                  <a:lnTo>
                    <a:pt x="446401" y="502190"/>
                  </a:lnTo>
                  <a:lnTo>
                    <a:pt x="389692" y="525349"/>
                  </a:lnTo>
                  <a:lnTo>
                    <a:pt x="336823" y="545063"/>
                  </a:lnTo>
                  <a:lnTo>
                    <a:pt x="293040" y="559361"/>
                  </a:lnTo>
                  <a:lnTo>
                    <a:pt x="263588" y="566272"/>
                  </a:lnTo>
                  <a:lnTo>
                    <a:pt x="255381" y="567030"/>
                  </a:lnTo>
                  <a:close/>
                </a:path>
              </a:pathLst>
            </a:custGeom>
            <a:solidFill>
              <a:srgbClr val="F1F1F1"/>
            </a:solidFill>
          </p:spPr>
          <p:txBody>
            <a:bodyPr wrap="square" lIns="0" tIns="0" rIns="0" bIns="0" rtlCol="0"/>
            <a:lstStyle/>
            <a:p>
              <a:endParaRPr/>
            </a:p>
          </p:txBody>
        </p:sp>
        <p:sp>
          <p:nvSpPr>
            <p:cNvPr id="29" name="object 29"/>
            <p:cNvSpPr/>
            <p:nvPr/>
          </p:nvSpPr>
          <p:spPr>
            <a:xfrm>
              <a:off x="15566416" y="8696004"/>
              <a:ext cx="193626" cy="154414"/>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12882599" y="2091418"/>
              <a:ext cx="4010221" cy="3045046"/>
            </a:xfrm>
            <a:prstGeom prst="rect">
              <a:avLst/>
            </a:prstGeom>
            <a:blipFill>
              <a:blip r:embed="rId9" cstate="print"/>
              <a:stretch>
                <a:fillRect/>
              </a:stretch>
            </a:blipFill>
          </p:spPr>
          <p:txBody>
            <a:bodyPr wrap="square" lIns="0" tIns="0" rIns="0" bIns="0" rtlCol="0"/>
            <a:lstStyle/>
            <a:p>
              <a:endParaRPr/>
            </a:p>
          </p:txBody>
        </p:sp>
      </p:grpSp>
      <p:sp>
        <p:nvSpPr>
          <p:cNvPr id="31" name="object 31"/>
          <p:cNvSpPr txBox="1"/>
          <p:nvPr/>
        </p:nvSpPr>
        <p:spPr>
          <a:xfrm>
            <a:off x="1487440" y="2277638"/>
            <a:ext cx="9815255" cy="1678665"/>
          </a:xfrm>
          <a:prstGeom prst="rect">
            <a:avLst/>
          </a:prstGeom>
        </p:spPr>
        <p:txBody>
          <a:bodyPr vert="horz" wrap="square" lIns="0" tIns="16510" rIns="0" bIns="0" rtlCol="0">
            <a:spAutoFit/>
          </a:bodyPr>
          <a:lstStyle/>
          <a:p>
            <a:pPr marL="12700" algn="ctr">
              <a:lnSpc>
                <a:spcPct val="100000"/>
              </a:lnSpc>
              <a:spcBef>
                <a:spcPts val="130"/>
              </a:spcBef>
            </a:pPr>
            <a:r>
              <a:rPr lang="vi-VN" sz="5400" spc="-570" dirty="0">
                <a:solidFill>
                  <a:srgbClr val="09484F"/>
                </a:solidFill>
                <a:latin typeface="Arial"/>
                <a:cs typeface="Arial"/>
              </a:rPr>
              <a:t>BÁO  CÁO  MÔN  HỌC  PHÂN  TÍCH  THIẾT  KẾ  HƯỚNG  ĐỐI  TƯỢNG</a:t>
            </a:r>
            <a:endParaRPr lang="vi-VN" sz="5400" dirty="0">
              <a:latin typeface="Arial"/>
              <a:cs typeface="Arial"/>
            </a:endParaRPr>
          </a:p>
        </p:txBody>
      </p:sp>
      <p:sp>
        <p:nvSpPr>
          <p:cNvPr id="32" name="object 32"/>
          <p:cNvSpPr txBox="1"/>
          <p:nvPr/>
        </p:nvSpPr>
        <p:spPr>
          <a:xfrm>
            <a:off x="3014345" y="671437"/>
            <a:ext cx="6129655" cy="973343"/>
          </a:xfrm>
          <a:prstGeom prst="rect">
            <a:avLst/>
          </a:prstGeom>
        </p:spPr>
        <p:txBody>
          <a:bodyPr vert="horz" wrap="square" lIns="0" tIns="77470" rIns="0" bIns="0" rtlCol="0">
            <a:spAutoFit/>
          </a:bodyPr>
          <a:lstStyle/>
          <a:p>
            <a:pPr algn="ctr">
              <a:lnSpc>
                <a:spcPct val="100000"/>
              </a:lnSpc>
              <a:spcBef>
                <a:spcPts val="610"/>
              </a:spcBef>
              <a:tabLst>
                <a:tab pos="2056764" algn="l"/>
                <a:tab pos="2977515" algn="l"/>
                <a:tab pos="4093210" algn="l"/>
                <a:tab pos="4895850" algn="l"/>
              </a:tabLst>
            </a:pPr>
            <a:r>
              <a:rPr sz="2700" spc="80" dirty="0">
                <a:latin typeface="Arial"/>
                <a:cs typeface="Arial"/>
              </a:rPr>
              <a:t>T</a:t>
            </a:r>
            <a:r>
              <a:rPr sz="2700" spc="-570" dirty="0">
                <a:latin typeface="Arial"/>
                <a:cs typeface="Arial"/>
              </a:rPr>
              <a:t> </a:t>
            </a:r>
            <a:r>
              <a:rPr sz="2700" spc="-225" dirty="0">
                <a:latin typeface="Arial"/>
                <a:cs typeface="Arial"/>
              </a:rPr>
              <a:t>R </a:t>
            </a:r>
            <a:r>
              <a:rPr sz="2700" spc="25" dirty="0">
                <a:latin typeface="Arial"/>
                <a:cs typeface="Arial"/>
              </a:rPr>
              <a:t>Ư </a:t>
            </a:r>
            <a:r>
              <a:rPr sz="2700" spc="-225" dirty="0">
                <a:latin typeface="Arial"/>
                <a:cs typeface="Arial"/>
              </a:rPr>
              <a:t>Ờ </a:t>
            </a:r>
            <a:r>
              <a:rPr sz="2700" spc="80" dirty="0">
                <a:latin typeface="Arial"/>
                <a:cs typeface="Arial"/>
              </a:rPr>
              <a:t>N</a:t>
            </a:r>
            <a:r>
              <a:rPr sz="2700" spc="-250" dirty="0">
                <a:latin typeface="Arial"/>
                <a:cs typeface="Arial"/>
              </a:rPr>
              <a:t> </a:t>
            </a:r>
            <a:r>
              <a:rPr sz="2700" spc="-95" dirty="0">
                <a:latin typeface="Arial"/>
                <a:cs typeface="Arial"/>
              </a:rPr>
              <a:t>G	</a:t>
            </a:r>
            <a:r>
              <a:rPr sz="2700" spc="-10" dirty="0">
                <a:latin typeface="Arial"/>
                <a:cs typeface="Arial"/>
              </a:rPr>
              <a:t>Đ</a:t>
            </a:r>
            <a:r>
              <a:rPr sz="2700" spc="-245" dirty="0">
                <a:latin typeface="Arial"/>
                <a:cs typeface="Arial"/>
              </a:rPr>
              <a:t> </a:t>
            </a:r>
            <a:r>
              <a:rPr sz="2700" spc="20" dirty="0">
                <a:latin typeface="Arial"/>
                <a:cs typeface="Arial"/>
              </a:rPr>
              <a:t>Ạ</a:t>
            </a:r>
            <a:r>
              <a:rPr sz="2700" spc="-250" dirty="0">
                <a:latin typeface="Arial"/>
                <a:cs typeface="Arial"/>
              </a:rPr>
              <a:t> </a:t>
            </a:r>
            <a:r>
              <a:rPr sz="2700" spc="-40" dirty="0">
                <a:latin typeface="Arial"/>
                <a:cs typeface="Arial"/>
              </a:rPr>
              <a:t>I	</a:t>
            </a:r>
            <a:r>
              <a:rPr sz="2700" spc="45" dirty="0">
                <a:latin typeface="Arial"/>
                <a:cs typeface="Arial"/>
              </a:rPr>
              <a:t>H</a:t>
            </a:r>
            <a:r>
              <a:rPr sz="2700" spc="-250" dirty="0">
                <a:latin typeface="Arial"/>
                <a:cs typeface="Arial"/>
              </a:rPr>
              <a:t> </a:t>
            </a:r>
            <a:r>
              <a:rPr sz="2700" spc="-45" dirty="0">
                <a:latin typeface="Arial"/>
                <a:cs typeface="Arial"/>
              </a:rPr>
              <a:t>Ọ</a:t>
            </a:r>
            <a:r>
              <a:rPr sz="2700" spc="-250" dirty="0">
                <a:latin typeface="Arial"/>
                <a:cs typeface="Arial"/>
              </a:rPr>
              <a:t> </a:t>
            </a:r>
            <a:r>
              <a:rPr sz="2700" spc="10" dirty="0">
                <a:latin typeface="Arial"/>
                <a:cs typeface="Arial"/>
              </a:rPr>
              <a:t>C	</a:t>
            </a:r>
            <a:r>
              <a:rPr sz="2700" spc="-80" dirty="0">
                <a:latin typeface="Arial"/>
                <a:cs typeface="Arial"/>
              </a:rPr>
              <a:t>S</a:t>
            </a:r>
            <a:r>
              <a:rPr sz="2700" spc="-245" dirty="0">
                <a:latin typeface="Arial"/>
                <a:cs typeface="Arial"/>
              </a:rPr>
              <a:t> </a:t>
            </a:r>
            <a:r>
              <a:rPr sz="2700" spc="25" dirty="0">
                <a:latin typeface="Arial"/>
                <a:cs typeface="Arial"/>
              </a:rPr>
              <a:t>Ư	</a:t>
            </a:r>
            <a:r>
              <a:rPr sz="2700" spc="-90" dirty="0">
                <a:latin typeface="Arial"/>
                <a:cs typeface="Arial"/>
              </a:rPr>
              <a:t>P</a:t>
            </a:r>
            <a:r>
              <a:rPr sz="2700" spc="-280" dirty="0">
                <a:latin typeface="Arial"/>
                <a:cs typeface="Arial"/>
              </a:rPr>
              <a:t> </a:t>
            </a:r>
            <a:r>
              <a:rPr sz="2700" spc="45" dirty="0">
                <a:latin typeface="Arial"/>
                <a:cs typeface="Arial"/>
              </a:rPr>
              <a:t>H</a:t>
            </a:r>
            <a:r>
              <a:rPr sz="2700" spc="-275" dirty="0">
                <a:latin typeface="Arial"/>
                <a:cs typeface="Arial"/>
              </a:rPr>
              <a:t> </a:t>
            </a:r>
            <a:r>
              <a:rPr sz="2700" spc="20" dirty="0">
                <a:latin typeface="Arial"/>
                <a:cs typeface="Arial"/>
              </a:rPr>
              <a:t>Ạ</a:t>
            </a:r>
            <a:r>
              <a:rPr sz="2700" spc="-275" dirty="0">
                <a:latin typeface="Arial"/>
                <a:cs typeface="Arial"/>
              </a:rPr>
              <a:t> </a:t>
            </a:r>
            <a:r>
              <a:rPr sz="2700" spc="210" dirty="0">
                <a:latin typeface="Arial"/>
                <a:cs typeface="Arial"/>
              </a:rPr>
              <a:t>M</a:t>
            </a:r>
            <a:endParaRPr sz="2700" dirty="0">
              <a:latin typeface="Arial"/>
              <a:cs typeface="Arial"/>
            </a:endParaRPr>
          </a:p>
          <a:p>
            <a:pPr marL="320040" algn="ctr">
              <a:lnSpc>
                <a:spcPct val="100000"/>
              </a:lnSpc>
              <a:spcBef>
                <a:spcPts val="509"/>
              </a:spcBef>
              <a:tabLst>
                <a:tab pos="1085850" algn="l"/>
              </a:tabLst>
            </a:pPr>
            <a:r>
              <a:rPr sz="2700" spc="-10" dirty="0">
                <a:latin typeface="Arial"/>
                <a:cs typeface="Arial"/>
              </a:rPr>
              <a:t>Đ</a:t>
            </a:r>
            <a:r>
              <a:rPr sz="2700" spc="-250" dirty="0">
                <a:latin typeface="Arial"/>
                <a:cs typeface="Arial"/>
              </a:rPr>
              <a:t> </a:t>
            </a:r>
            <a:r>
              <a:rPr sz="2700" spc="20" dirty="0">
                <a:latin typeface="Arial"/>
                <a:cs typeface="Arial"/>
              </a:rPr>
              <a:t>À	</a:t>
            </a:r>
            <a:r>
              <a:rPr sz="2700" spc="80" dirty="0">
                <a:latin typeface="Arial"/>
                <a:cs typeface="Arial"/>
              </a:rPr>
              <a:t>N</a:t>
            </a:r>
            <a:r>
              <a:rPr sz="2700" spc="-254" dirty="0">
                <a:latin typeface="Arial"/>
                <a:cs typeface="Arial"/>
              </a:rPr>
              <a:t> </a:t>
            </a:r>
            <a:r>
              <a:rPr sz="2700" spc="20" dirty="0">
                <a:latin typeface="Arial"/>
                <a:cs typeface="Arial"/>
              </a:rPr>
              <a:t>Ẵ</a:t>
            </a:r>
            <a:r>
              <a:rPr sz="2700" spc="-250" dirty="0">
                <a:latin typeface="Arial"/>
                <a:cs typeface="Arial"/>
              </a:rPr>
              <a:t> </a:t>
            </a:r>
            <a:r>
              <a:rPr sz="2700" spc="80" dirty="0">
                <a:latin typeface="Arial"/>
                <a:cs typeface="Arial"/>
              </a:rPr>
              <a:t>N</a:t>
            </a:r>
            <a:r>
              <a:rPr sz="2700" spc="-254" dirty="0">
                <a:latin typeface="Arial"/>
                <a:cs typeface="Arial"/>
              </a:rPr>
              <a:t> </a:t>
            </a:r>
            <a:r>
              <a:rPr sz="2700" spc="-95" dirty="0">
                <a:latin typeface="Arial"/>
                <a:cs typeface="Arial"/>
              </a:rPr>
              <a:t>G</a:t>
            </a:r>
            <a:endParaRPr sz="2700" dirty="0">
              <a:latin typeface="Arial"/>
              <a:cs typeface="Arial"/>
            </a:endParaRPr>
          </a:p>
        </p:txBody>
      </p:sp>
      <p:sp>
        <p:nvSpPr>
          <p:cNvPr id="33" name="object 33"/>
          <p:cNvSpPr txBox="1"/>
          <p:nvPr/>
        </p:nvSpPr>
        <p:spPr>
          <a:xfrm>
            <a:off x="1748817" y="6844202"/>
            <a:ext cx="8215779" cy="2093458"/>
          </a:xfrm>
          <a:prstGeom prst="rect">
            <a:avLst/>
          </a:prstGeom>
        </p:spPr>
        <p:txBody>
          <a:bodyPr vert="horz" wrap="square" lIns="0" tIns="88900" rIns="0" bIns="0" rtlCol="0" anchor="t">
            <a:spAutoFit/>
          </a:bodyPr>
          <a:lstStyle/>
          <a:p>
            <a:pPr marL="12700">
              <a:lnSpc>
                <a:spcPct val="150000"/>
              </a:lnSpc>
              <a:spcBef>
                <a:spcPts val="700"/>
              </a:spcBef>
            </a:pPr>
            <a:r>
              <a:rPr sz="3000" dirty="0">
                <a:latin typeface="Noto Sans"/>
                <a:cs typeface="Noto Sans"/>
              </a:rPr>
              <a:t>GV Hướng </a:t>
            </a:r>
            <a:r>
              <a:rPr sz="3000" dirty="0" err="1">
                <a:latin typeface="Noto Sans"/>
                <a:cs typeface="Noto Sans"/>
              </a:rPr>
              <a:t>Dẫn</a:t>
            </a:r>
            <a:r>
              <a:rPr sz="3000" dirty="0">
                <a:latin typeface="Noto Sans"/>
                <a:cs typeface="Noto Sans"/>
              </a:rPr>
              <a:t>:</a:t>
            </a:r>
            <a:r>
              <a:rPr lang="vi-VN" sz="3000" dirty="0">
                <a:latin typeface="Noto Sans"/>
                <a:cs typeface="Noto Sans"/>
              </a:rPr>
              <a:t>  NGUYỄN VĂN VƯƠNG</a:t>
            </a:r>
            <a:endParaRPr sz="3000" dirty="0">
              <a:latin typeface="Noto Sans"/>
              <a:cs typeface="Noto Sans"/>
            </a:endParaRPr>
          </a:p>
          <a:p>
            <a:pPr marL="12700">
              <a:lnSpc>
                <a:spcPct val="150000"/>
              </a:lnSpc>
            </a:pPr>
            <a:r>
              <a:rPr sz="3000" dirty="0" err="1">
                <a:latin typeface="Noto Sans"/>
                <a:cs typeface="Noto Sans"/>
              </a:rPr>
              <a:t>Lớp</a:t>
            </a:r>
            <a:r>
              <a:rPr sz="3000" dirty="0">
                <a:latin typeface="Noto Sans"/>
                <a:cs typeface="Noto Sans"/>
              </a:rPr>
              <a:t> sinh hoạt:</a:t>
            </a:r>
            <a:r>
              <a:rPr sz="3000" spc="-20" dirty="0">
                <a:latin typeface="Noto Sans"/>
                <a:cs typeface="Noto Sans"/>
              </a:rPr>
              <a:t> </a:t>
            </a:r>
            <a:r>
              <a:rPr lang="vi-VN" sz="3000" spc="-5" dirty="0">
                <a:latin typeface="Noto Sans"/>
                <a:cs typeface="Noto Sans"/>
              </a:rPr>
              <a:t>19CNTTD</a:t>
            </a:r>
          </a:p>
          <a:p>
            <a:pPr marL="12700">
              <a:lnSpc>
                <a:spcPct val="150000"/>
              </a:lnSpc>
            </a:pPr>
            <a:r>
              <a:rPr lang="vi-VN" sz="3000" spc="-5" dirty="0">
                <a:latin typeface="Noto Sans"/>
                <a:cs typeface="Noto Sans"/>
              </a:rPr>
              <a:t>Nhóm sinh viên: Nhóm 9</a:t>
            </a:r>
            <a:endParaRPr sz="3000" dirty="0">
              <a:latin typeface="Noto Sans"/>
              <a:cs typeface="Noto Sans"/>
            </a:endParaRPr>
          </a:p>
        </p:txBody>
      </p:sp>
      <p:sp>
        <p:nvSpPr>
          <p:cNvPr id="37" name="TextBox 36">
            <a:extLst>
              <a:ext uri="{FF2B5EF4-FFF2-40B4-BE49-F238E27FC236}">
                <a16:creationId xmlns:a16="http://schemas.microsoft.com/office/drawing/2014/main" id="{CC64E15B-7F22-4F49-C767-D40503D56AB0}"/>
              </a:ext>
            </a:extLst>
          </p:cNvPr>
          <p:cNvSpPr txBox="1"/>
          <p:nvPr/>
        </p:nvSpPr>
        <p:spPr>
          <a:xfrm>
            <a:off x="1748817" y="4744487"/>
            <a:ext cx="8215778" cy="1569660"/>
          </a:xfrm>
          <a:prstGeom prst="rect">
            <a:avLst/>
          </a:prstGeom>
          <a:noFill/>
        </p:spPr>
        <p:txBody>
          <a:bodyPr wrap="square" rtlCol="0">
            <a:spAutoFit/>
          </a:bodyPr>
          <a:lstStyle/>
          <a:p>
            <a:r>
              <a:rPr lang="vi-VN" sz="3200" b="1" dirty="0">
                <a:solidFill>
                  <a:schemeClr val="tx2">
                    <a:lumMod val="50000"/>
                  </a:schemeClr>
                </a:solidFill>
              </a:rPr>
              <a:t>ĐỀ TÀI: PHÂN TÍCH THIẾT KẾ HỆ THỐNG ĐẶT PHÒNG KHÁCH SẠN PHƯƠNG ANH</a:t>
            </a:r>
          </a:p>
          <a:p>
            <a:pPr algn="ctr"/>
            <a:endParaRPr lang="vi-VN" sz="3200" b="1" dirty="0">
              <a:solidFill>
                <a:schemeClr val="tx2">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7" name="object 2">
            <a:extLst>
              <a:ext uri="{FF2B5EF4-FFF2-40B4-BE49-F238E27FC236}">
                <a16:creationId xmlns:a16="http://schemas.microsoft.com/office/drawing/2014/main" id="{BF07334C-7F40-751F-D831-0C1A1E2ED9DB}"/>
              </a:ext>
            </a:extLst>
          </p:cNvPr>
          <p:cNvSpPr/>
          <p:nvPr/>
        </p:nvSpPr>
        <p:spPr>
          <a:xfrm>
            <a:off x="8915400" y="1"/>
            <a:ext cx="9372600"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sp>
        <p:nvSpPr>
          <p:cNvPr id="512" name="Google Shape;512;p52"/>
          <p:cNvSpPr txBox="1">
            <a:spLocks noGrp="1"/>
          </p:cNvSpPr>
          <p:nvPr>
            <p:ph type="subTitle" idx="1"/>
          </p:nvPr>
        </p:nvSpPr>
        <p:spPr>
          <a:xfrm>
            <a:off x="9144000" y="3314700"/>
            <a:ext cx="8124916" cy="2075400"/>
          </a:xfrm>
          <a:prstGeom prst="rect">
            <a:avLst/>
          </a:prstGeom>
        </p:spPr>
        <p:txBody>
          <a:bodyPr spcFirstLastPara="1" wrap="square" lIns="182850" tIns="182850" rIns="182850" bIns="182850" anchor="t" anchorCtr="0">
            <a:noAutofit/>
          </a:bodyPr>
          <a:lstStyle/>
          <a:p>
            <a:pPr marL="457200" lvl="0" indent="-457200">
              <a:buFont typeface="Wingdings" panose="05000000000000000000" pitchFamily="2" charset="2"/>
              <a:buChar char="v"/>
            </a:pPr>
            <a:r>
              <a:rPr lang="en-US" sz="2800" dirty="0" err="1">
                <a:solidFill>
                  <a:srgbClr val="094850"/>
                </a:solidFill>
              </a:rPr>
              <a:t>Sở</a:t>
            </a:r>
            <a:r>
              <a:rPr lang="en-US" sz="2800" dirty="0">
                <a:solidFill>
                  <a:srgbClr val="094850"/>
                </a:solidFill>
              </a:rPr>
              <a:t> </a:t>
            </a:r>
            <a:r>
              <a:rPr lang="en-US" sz="2800" dirty="0" err="1">
                <a:solidFill>
                  <a:srgbClr val="094850"/>
                </a:solidFill>
              </a:rPr>
              <a:t>đồ</a:t>
            </a:r>
            <a:r>
              <a:rPr lang="en-US" sz="2800" dirty="0">
                <a:solidFill>
                  <a:srgbClr val="094850"/>
                </a:solidFill>
              </a:rPr>
              <a:t> </a:t>
            </a:r>
            <a:r>
              <a:rPr lang="en-US" sz="2800" dirty="0" err="1">
                <a:solidFill>
                  <a:srgbClr val="094850"/>
                </a:solidFill>
              </a:rPr>
              <a:t>này</a:t>
            </a:r>
            <a:r>
              <a:rPr lang="en-US" sz="2800" dirty="0">
                <a:solidFill>
                  <a:srgbClr val="094850"/>
                </a:solidFill>
              </a:rPr>
              <a:t> </a:t>
            </a:r>
            <a:r>
              <a:rPr lang="en-US" sz="2800" dirty="0" err="1">
                <a:solidFill>
                  <a:srgbClr val="094850"/>
                </a:solidFill>
              </a:rPr>
              <a:t>phóng</a:t>
            </a:r>
            <a:r>
              <a:rPr lang="en-US" sz="2800" dirty="0">
                <a:solidFill>
                  <a:srgbClr val="094850"/>
                </a:solidFill>
              </a:rPr>
              <a:t> to container </a:t>
            </a:r>
            <a:r>
              <a:rPr lang="en-US" sz="2800" dirty="0" err="1">
                <a:solidFill>
                  <a:srgbClr val="094850"/>
                </a:solidFill>
              </a:rPr>
              <a:t>để</a:t>
            </a:r>
            <a:r>
              <a:rPr lang="en-US" sz="2800" dirty="0">
                <a:solidFill>
                  <a:srgbClr val="094850"/>
                </a:solidFill>
              </a:rPr>
              <a:t> </a:t>
            </a:r>
            <a:r>
              <a:rPr lang="en-US" sz="2800" dirty="0" err="1">
                <a:solidFill>
                  <a:srgbClr val="094850"/>
                </a:solidFill>
              </a:rPr>
              <a:t>mô</a:t>
            </a:r>
            <a:r>
              <a:rPr lang="en-US" sz="2800" dirty="0">
                <a:solidFill>
                  <a:srgbClr val="094850"/>
                </a:solidFill>
              </a:rPr>
              <a:t> </a:t>
            </a:r>
            <a:r>
              <a:rPr lang="en-US" sz="2800" dirty="0" err="1">
                <a:solidFill>
                  <a:srgbClr val="094850"/>
                </a:solidFill>
              </a:rPr>
              <a:t>tả</a:t>
            </a:r>
            <a:r>
              <a:rPr lang="en-US" sz="2800" dirty="0">
                <a:solidFill>
                  <a:srgbClr val="094850"/>
                </a:solidFill>
              </a:rPr>
              <a:t> </a:t>
            </a:r>
            <a:r>
              <a:rPr lang="en-US" sz="2800" dirty="0" err="1">
                <a:solidFill>
                  <a:srgbClr val="094850"/>
                </a:solidFill>
              </a:rPr>
              <a:t>về</a:t>
            </a:r>
            <a:r>
              <a:rPr lang="en-US" sz="2800" dirty="0">
                <a:solidFill>
                  <a:srgbClr val="094850"/>
                </a:solidFill>
              </a:rPr>
              <a:t> </a:t>
            </a:r>
            <a:r>
              <a:rPr lang="en-US" sz="2800" dirty="0" err="1">
                <a:solidFill>
                  <a:srgbClr val="094850"/>
                </a:solidFill>
              </a:rPr>
              <a:t>thành</a:t>
            </a:r>
            <a:r>
              <a:rPr lang="en-US" sz="2800" dirty="0">
                <a:solidFill>
                  <a:srgbClr val="094850"/>
                </a:solidFill>
              </a:rPr>
              <a:t> </a:t>
            </a:r>
            <a:r>
              <a:rPr lang="en-US" sz="2800" dirty="0" err="1">
                <a:solidFill>
                  <a:srgbClr val="094850"/>
                </a:solidFill>
              </a:rPr>
              <a:t>phần</a:t>
            </a:r>
            <a:r>
              <a:rPr lang="en-US" sz="2800" dirty="0">
                <a:solidFill>
                  <a:srgbClr val="094850"/>
                </a:solidFill>
              </a:rPr>
              <a:t> </a:t>
            </a:r>
            <a:r>
              <a:rPr lang="en-US" sz="2800" dirty="0" err="1">
                <a:solidFill>
                  <a:srgbClr val="094850"/>
                </a:solidFill>
              </a:rPr>
              <a:t>bên</a:t>
            </a:r>
            <a:r>
              <a:rPr lang="en-US" sz="2800" dirty="0">
                <a:solidFill>
                  <a:srgbClr val="094850"/>
                </a:solidFill>
              </a:rPr>
              <a:t> </a:t>
            </a:r>
            <a:r>
              <a:rPr lang="en-US" sz="2800" dirty="0" err="1">
                <a:solidFill>
                  <a:srgbClr val="094850"/>
                </a:solidFill>
              </a:rPr>
              <a:t>trong</a:t>
            </a:r>
            <a:r>
              <a:rPr lang="en-US" sz="2800" dirty="0">
                <a:solidFill>
                  <a:srgbClr val="094850"/>
                </a:solidFill>
              </a:rPr>
              <a:t>; </a:t>
            </a:r>
          </a:p>
          <a:p>
            <a:pPr lvl="0"/>
            <a:endParaRPr lang="vi-VN" sz="2800" dirty="0">
              <a:solidFill>
                <a:srgbClr val="094850"/>
              </a:solidFill>
            </a:endParaRPr>
          </a:p>
          <a:p>
            <a:pPr marL="457200" lvl="0" indent="-457200">
              <a:buFont typeface="Wingdings" panose="05000000000000000000" pitchFamily="2" charset="2"/>
              <a:buChar char="v"/>
            </a:pPr>
            <a:r>
              <a:rPr lang="en-US" sz="2800" dirty="0">
                <a:solidFill>
                  <a:srgbClr val="094850"/>
                </a:solidFill>
              </a:rPr>
              <a:t>Do </a:t>
            </a:r>
            <a:r>
              <a:rPr lang="en-US" sz="2800" dirty="0" err="1">
                <a:solidFill>
                  <a:srgbClr val="094850"/>
                </a:solidFill>
              </a:rPr>
              <a:t>đó</a:t>
            </a:r>
            <a:r>
              <a:rPr lang="en-US" sz="2800" dirty="0">
                <a:solidFill>
                  <a:srgbClr val="094850"/>
                </a:solidFill>
              </a:rPr>
              <a:t> </a:t>
            </a:r>
            <a:r>
              <a:rPr lang="en-US" sz="2800" dirty="0" err="1">
                <a:solidFill>
                  <a:srgbClr val="094850"/>
                </a:solidFill>
              </a:rPr>
              <a:t>hiển</a:t>
            </a:r>
            <a:r>
              <a:rPr lang="en-US" sz="2800" dirty="0">
                <a:solidFill>
                  <a:srgbClr val="094850"/>
                </a:solidFill>
              </a:rPr>
              <a:t> </a:t>
            </a:r>
            <a:r>
              <a:rPr lang="en-US" sz="2800" dirty="0" err="1">
                <a:solidFill>
                  <a:srgbClr val="094850"/>
                </a:solidFill>
              </a:rPr>
              <a:t>thị</a:t>
            </a:r>
            <a:r>
              <a:rPr lang="en-US" sz="2800" dirty="0">
                <a:solidFill>
                  <a:srgbClr val="094850"/>
                </a:solidFill>
              </a:rPr>
              <a:t> </a:t>
            </a:r>
            <a:r>
              <a:rPr lang="en-US" sz="2800" dirty="0" err="1">
                <a:solidFill>
                  <a:srgbClr val="094850"/>
                </a:solidFill>
              </a:rPr>
              <a:t>được</a:t>
            </a:r>
            <a:r>
              <a:rPr lang="en-US" sz="2800" dirty="0">
                <a:solidFill>
                  <a:srgbClr val="094850"/>
                </a:solidFill>
              </a:rPr>
              <a:t> </a:t>
            </a:r>
            <a:r>
              <a:rPr lang="en-US" sz="2800" dirty="0" err="1">
                <a:solidFill>
                  <a:srgbClr val="094850"/>
                </a:solidFill>
              </a:rPr>
              <a:t>các</a:t>
            </a:r>
            <a:r>
              <a:rPr lang="en-US" sz="2800" dirty="0">
                <a:solidFill>
                  <a:srgbClr val="094850"/>
                </a:solidFill>
              </a:rPr>
              <a:t> components (building block), </a:t>
            </a:r>
            <a:r>
              <a:rPr lang="en-US" sz="2800" dirty="0" err="1">
                <a:solidFill>
                  <a:srgbClr val="094850"/>
                </a:solidFill>
              </a:rPr>
              <a:t>mục</a:t>
            </a:r>
            <a:r>
              <a:rPr lang="en-US" sz="2800" dirty="0">
                <a:solidFill>
                  <a:srgbClr val="094850"/>
                </a:solidFill>
              </a:rPr>
              <a:t> </a:t>
            </a:r>
            <a:r>
              <a:rPr lang="en-US" sz="2800" dirty="0" err="1">
                <a:solidFill>
                  <a:srgbClr val="094850"/>
                </a:solidFill>
              </a:rPr>
              <a:t>đích</a:t>
            </a:r>
            <a:r>
              <a:rPr lang="en-US" sz="2800" dirty="0">
                <a:solidFill>
                  <a:srgbClr val="094850"/>
                </a:solidFill>
              </a:rPr>
              <a:t> </a:t>
            </a:r>
            <a:r>
              <a:rPr lang="en-US" sz="2800" dirty="0" err="1">
                <a:solidFill>
                  <a:srgbClr val="094850"/>
                </a:solidFill>
              </a:rPr>
              <a:t>và</a:t>
            </a:r>
            <a:r>
              <a:rPr lang="en-US" sz="2800" dirty="0">
                <a:solidFill>
                  <a:srgbClr val="094850"/>
                </a:solidFill>
              </a:rPr>
              <a:t> </a:t>
            </a:r>
            <a:r>
              <a:rPr lang="en-US" sz="2800" dirty="0" err="1">
                <a:solidFill>
                  <a:srgbClr val="094850"/>
                </a:solidFill>
              </a:rPr>
              <a:t>nhiệm</a:t>
            </a:r>
            <a:r>
              <a:rPr lang="en-US" sz="2800" dirty="0">
                <a:solidFill>
                  <a:srgbClr val="094850"/>
                </a:solidFill>
              </a:rPr>
              <a:t> </a:t>
            </a:r>
            <a:r>
              <a:rPr lang="en-US" sz="2800" dirty="0" err="1">
                <a:solidFill>
                  <a:srgbClr val="094850"/>
                </a:solidFill>
              </a:rPr>
              <a:t>vụ</a:t>
            </a:r>
            <a:r>
              <a:rPr lang="en-US" sz="2800" dirty="0">
                <a:solidFill>
                  <a:srgbClr val="094850"/>
                </a:solidFill>
              </a:rPr>
              <a:t>, </a:t>
            </a:r>
            <a:r>
              <a:rPr lang="en-US" sz="2800" dirty="0" err="1">
                <a:solidFill>
                  <a:srgbClr val="094850"/>
                </a:solidFill>
              </a:rPr>
              <a:t>mối</a:t>
            </a:r>
            <a:r>
              <a:rPr lang="en-US" sz="2800" dirty="0">
                <a:solidFill>
                  <a:srgbClr val="094850"/>
                </a:solidFill>
              </a:rPr>
              <a:t> </a:t>
            </a:r>
            <a:r>
              <a:rPr lang="en-US" sz="2800" dirty="0" err="1">
                <a:solidFill>
                  <a:srgbClr val="094850"/>
                </a:solidFill>
              </a:rPr>
              <a:t>quan</a:t>
            </a:r>
            <a:r>
              <a:rPr lang="en-US" sz="2800" dirty="0">
                <a:solidFill>
                  <a:srgbClr val="094850"/>
                </a:solidFill>
              </a:rPr>
              <a:t> </a:t>
            </a:r>
            <a:r>
              <a:rPr lang="en-US" sz="2800" dirty="0" err="1">
                <a:solidFill>
                  <a:srgbClr val="094850"/>
                </a:solidFill>
              </a:rPr>
              <a:t>hệ</a:t>
            </a:r>
            <a:r>
              <a:rPr lang="en-US" sz="2800" dirty="0">
                <a:solidFill>
                  <a:srgbClr val="094850"/>
                </a:solidFill>
              </a:rPr>
              <a:t> </a:t>
            </a:r>
            <a:r>
              <a:rPr lang="en-US" sz="2800" dirty="0" err="1">
                <a:solidFill>
                  <a:srgbClr val="094850"/>
                </a:solidFill>
              </a:rPr>
              <a:t>của</a:t>
            </a:r>
            <a:r>
              <a:rPr lang="en-US" sz="2800" dirty="0">
                <a:solidFill>
                  <a:srgbClr val="094850"/>
                </a:solidFill>
              </a:rPr>
              <a:t> </a:t>
            </a:r>
            <a:r>
              <a:rPr lang="en-US" sz="2800" dirty="0" err="1">
                <a:solidFill>
                  <a:srgbClr val="094850"/>
                </a:solidFill>
              </a:rPr>
              <a:t>từng</a:t>
            </a:r>
            <a:r>
              <a:rPr lang="en-US" sz="2800" dirty="0">
                <a:solidFill>
                  <a:srgbClr val="094850"/>
                </a:solidFill>
              </a:rPr>
              <a:t> component </a:t>
            </a:r>
            <a:r>
              <a:rPr lang="en-US" sz="2800" dirty="0" err="1">
                <a:solidFill>
                  <a:srgbClr val="094850"/>
                </a:solidFill>
              </a:rPr>
              <a:t>cũng</a:t>
            </a:r>
            <a:r>
              <a:rPr lang="en-US" sz="2800" dirty="0">
                <a:solidFill>
                  <a:srgbClr val="094850"/>
                </a:solidFill>
              </a:rPr>
              <a:t> </a:t>
            </a:r>
            <a:r>
              <a:rPr lang="en-US" sz="2800" dirty="0" err="1">
                <a:solidFill>
                  <a:srgbClr val="094850"/>
                </a:solidFill>
              </a:rPr>
              <a:t>như</a:t>
            </a:r>
            <a:r>
              <a:rPr lang="en-US" sz="2800" dirty="0">
                <a:solidFill>
                  <a:srgbClr val="094850"/>
                </a:solidFill>
              </a:rPr>
              <a:t> </a:t>
            </a:r>
            <a:r>
              <a:rPr lang="en-US" sz="2800" dirty="0" err="1">
                <a:solidFill>
                  <a:srgbClr val="094850"/>
                </a:solidFill>
              </a:rPr>
              <a:t>là</a:t>
            </a:r>
            <a:r>
              <a:rPr lang="en-US" sz="2800" dirty="0">
                <a:solidFill>
                  <a:srgbClr val="094850"/>
                </a:solidFill>
              </a:rPr>
              <a:t> </a:t>
            </a:r>
            <a:r>
              <a:rPr lang="en-US" sz="2800" dirty="0" err="1">
                <a:solidFill>
                  <a:srgbClr val="094850"/>
                </a:solidFill>
              </a:rPr>
              <a:t>những</a:t>
            </a:r>
            <a:r>
              <a:rPr lang="en-US" sz="2800" dirty="0">
                <a:solidFill>
                  <a:srgbClr val="094850"/>
                </a:solidFill>
              </a:rPr>
              <a:t> </a:t>
            </a:r>
            <a:r>
              <a:rPr lang="en-US" sz="2800" dirty="0" err="1">
                <a:solidFill>
                  <a:srgbClr val="094850"/>
                </a:solidFill>
              </a:rPr>
              <a:t>giao</a:t>
            </a:r>
            <a:r>
              <a:rPr lang="en-US" sz="2800" dirty="0">
                <a:solidFill>
                  <a:srgbClr val="094850"/>
                </a:solidFill>
              </a:rPr>
              <a:t> </a:t>
            </a:r>
            <a:r>
              <a:rPr lang="en-US" sz="2800" dirty="0" err="1">
                <a:solidFill>
                  <a:srgbClr val="094850"/>
                </a:solidFill>
              </a:rPr>
              <a:t>thức</a:t>
            </a:r>
            <a:r>
              <a:rPr lang="en-US" sz="2800" dirty="0">
                <a:solidFill>
                  <a:srgbClr val="094850"/>
                </a:solidFill>
              </a:rPr>
              <a:t> </a:t>
            </a:r>
            <a:r>
              <a:rPr lang="en-US" sz="2800" dirty="0" err="1">
                <a:solidFill>
                  <a:srgbClr val="094850"/>
                </a:solidFill>
              </a:rPr>
              <a:t>kết</a:t>
            </a:r>
            <a:r>
              <a:rPr lang="en-US" sz="2800" dirty="0">
                <a:solidFill>
                  <a:srgbClr val="094850"/>
                </a:solidFill>
              </a:rPr>
              <a:t> </a:t>
            </a:r>
            <a:r>
              <a:rPr lang="en-US" sz="2800" dirty="0" err="1">
                <a:solidFill>
                  <a:srgbClr val="094850"/>
                </a:solidFill>
              </a:rPr>
              <a:t>nối</a:t>
            </a:r>
            <a:r>
              <a:rPr lang="en-US" sz="2800" dirty="0">
                <a:solidFill>
                  <a:srgbClr val="094850"/>
                </a:solidFill>
              </a:rPr>
              <a:t>. </a:t>
            </a:r>
          </a:p>
          <a:p>
            <a:pPr lvl="0"/>
            <a:endParaRPr lang="vi-VN" sz="2800" dirty="0">
              <a:solidFill>
                <a:srgbClr val="094850"/>
              </a:solidFill>
            </a:endParaRPr>
          </a:p>
          <a:p>
            <a:pPr marL="457200" lvl="0" indent="-457200">
              <a:buFont typeface="Wingdings" panose="05000000000000000000" pitchFamily="2" charset="2"/>
              <a:buChar char="v"/>
            </a:pPr>
            <a:r>
              <a:rPr lang="en-US" sz="2800" dirty="0" err="1">
                <a:solidFill>
                  <a:srgbClr val="094850"/>
                </a:solidFill>
              </a:rPr>
              <a:t>Sơ</a:t>
            </a:r>
            <a:r>
              <a:rPr lang="en-US" sz="2800" dirty="0">
                <a:solidFill>
                  <a:srgbClr val="094850"/>
                </a:solidFill>
              </a:rPr>
              <a:t> </a:t>
            </a:r>
            <a:r>
              <a:rPr lang="en-US" sz="2800" dirty="0" err="1">
                <a:solidFill>
                  <a:srgbClr val="094850"/>
                </a:solidFill>
              </a:rPr>
              <a:t>đồ</a:t>
            </a:r>
            <a:r>
              <a:rPr lang="en-US" sz="2800" dirty="0">
                <a:solidFill>
                  <a:srgbClr val="094850"/>
                </a:solidFill>
              </a:rPr>
              <a:t> </a:t>
            </a:r>
            <a:r>
              <a:rPr lang="en-US" sz="2800" dirty="0" err="1">
                <a:solidFill>
                  <a:srgbClr val="094850"/>
                </a:solidFill>
              </a:rPr>
              <a:t>này</a:t>
            </a:r>
            <a:r>
              <a:rPr lang="en-US" sz="2800" dirty="0">
                <a:solidFill>
                  <a:srgbClr val="094850"/>
                </a:solidFill>
              </a:rPr>
              <a:t> </a:t>
            </a:r>
            <a:r>
              <a:rPr lang="en-US" sz="2800" dirty="0" err="1">
                <a:solidFill>
                  <a:srgbClr val="094850"/>
                </a:solidFill>
              </a:rPr>
              <a:t>thường</a:t>
            </a:r>
            <a:r>
              <a:rPr lang="en-US" sz="2800" dirty="0">
                <a:solidFill>
                  <a:srgbClr val="094850"/>
                </a:solidFill>
              </a:rPr>
              <a:t> </a:t>
            </a:r>
            <a:r>
              <a:rPr lang="en-US" sz="2800" dirty="0" err="1">
                <a:solidFill>
                  <a:srgbClr val="094850"/>
                </a:solidFill>
              </a:rPr>
              <a:t>được</a:t>
            </a:r>
            <a:r>
              <a:rPr lang="en-US" sz="2800" dirty="0">
                <a:solidFill>
                  <a:srgbClr val="094850"/>
                </a:solidFill>
              </a:rPr>
              <a:t> </a:t>
            </a:r>
            <a:r>
              <a:rPr lang="en-US" sz="2800" dirty="0" err="1">
                <a:solidFill>
                  <a:srgbClr val="094850"/>
                </a:solidFill>
              </a:rPr>
              <a:t>gọi</a:t>
            </a:r>
            <a:r>
              <a:rPr lang="en-US" sz="2800" dirty="0">
                <a:solidFill>
                  <a:srgbClr val="094850"/>
                </a:solidFill>
              </a:rPr>
              <a:t> </a:t>
            </a:r>
            <a:r>
              <a:rPr lang="en-US" sz="2800" dirty="0" err="1">
                <a:solidFill>
                  <a:srgbClr val="094850"/>
                </a:solidFill>
              </a:rPr>
              <a:t>là</a:t>
            </a:r>
            <a:r>
              <a:rPr lang="en-US" sz="2800" dirty="0">
                <a:solidFill>
                  <a:srgbClr val="094850"/>
                </a:solidFill>
              </a:rPr>
              <a:t> </a:t>
            </a:r>
            <a:r>
              <a:rPr lang="en-US" sz="2800" dirty="0" err="1">
                <a:solidFill>
                  <a:srgbClr val="094850"/>
                </a:solidFill>
              </a:rPr>
              <a:t>sơ</a:t>
            </a:r>
            <a:r>
              <a:rPr lang="en-US" sz="2800" dirty="0">
                <a:solidFill>
                  <a:srgbClr val="094850"/>
                </a:solidFill>
              </a:rPr>
              <a:t> </a:t>
            </a:r>
            <a:r>
              <a:rPr lang="en-US" sz="2800" dirty="0" err="1">
                <a:solidFill>
                  <a:srgbClr val="094850"/>
                </a:solidFill>
              </a:rPr>
              <a:t>đồ</a:t>
            </a:r>
            <a:r>
              <a:rPr lang="en-US" sz="2800" dirty="0">
                <a:solidFill>
                  <a:srgbClr val="094850"/>
                </a:solidFill>
              </a:rPr>
              <a:t> </a:t>
            </a:r>
            <a:r>
              <a:rPr lang="en-US" sz="2800" dirty="0" err="1">
                <a:solidFill>
                  <a:srgbClr val="094850"/>
                </a:solidFill>
              </a:rPr>
              <a:t>khối</a:t>
            </a:r>
            <a:r>
              <a:rPr lang="en-US" sz="2800" dirty="0">
                <a:solidFill>
                  <a:srgbClr val="094850"/>
                </a:solidFill>
              </a:rPr>
              <a:t> </a:t>
            </a:r>
            <a:r>
              <a:rPr lang="en-US" sz="2800" dirty="0" err="1">
                <a:solidFill>
                  <a:srgbClr val="094850"/>
                </a:solidFill>
              </a:rPr>
              <a:t>cấp</a:t>
            </a:r>
            <a:r>
              <a:rPr lang="en-US" sz="2800" dirty="0">
                <a:solidFill>
                  <a:srgbClr val="094850"/>
                </a:solidFill>
              </a:rPr>
              <a:t> 2.</a:t>
            </a:r>
            <a:endParaRPr lang="vi-VN" sz="2800" dirty="0">
              <a:solidFill>
                <a:srgbClr val="094850"/>
              </a:solidFill>
            </a:endParaRPr>
          </a:p>
        </p:txBody>
      </p:sp>
      <p:sp>
        <p:nvSpPr>
          <p:cNvPr id="10" name="Google Shape;317;p43"/>
          <p:cNvSpPr txBox="1">
            <a:spLocks noGrp="1"/>
          </p:cNvSpPr>
          <p:nvPr>
            <p:ph type="title" idx="4294967295"/>
          </p:nvPr>
        </p:nvSpPr>
        <p:spPr>
          <a:xfrm>
            <a:off x="8382000" y="1084651"/>
            <a:ext cx="9220200" cy="1145400"/>
          </a:xfrm>
          <a:prstGeom prst="rect">
            <a:avLst/>
          </a:prstGeom>
        </p:spPr>
        <p:txBody>
          <a:bodyPr spcFirstLastPara="1" wrap="square" lIns="182850" tIns="182850" rIns="182850" bIns="182850" anchor="ctr" anchorCtr="0">
            <a:noAutofit/>
          </a:bodyPr>
          <a:lstStyle/>
          <a:p>
            <a:pPr algn="ctr" rtl="0"/>
            <a:r>
              <a:rPr lang="en" sz="6800" dirty="0">
                <a:solidFill>
                  <a:schemeClr val="tx2"/>
                </a:solidFill>
                <a:latin typeface="UTM Seagull" panose="02040603050506020204" pitchFamily="18" charset="0"/>
              </a:rPr>
              <a:t>Level </a:t>
            </a:r>
            <a:r>
              <a:rPr lang="vi-VN" sz="6800" dirty="0">
                <a:solidFill>
                  <a:schemeClr val="tx2"/>
                </a:solidFill>
                <a:latin typeface="UTM Seagull" panose="02040603050506020204" pitchFamily="18" charset="0"/>
              </a:rPr>
              <a:t>3</a:t>
            </a:r>
            <a:r>
              <a:rPr lang="en" sz="6800" dirty="0">
                <a:solidFill>
                  <a:schemeClr val="tx2"/>
                </a:solidFill>
                <a:latin typeface="UTM Seagull" panose="02040603050506020204" pitchFamily="18" charset="0"/>
              </a:rPr>
              <a:t>: Co</a:t>
            </a:r>
            <a:r>
              <a:rPr lang="vi-VN" sz="6800" dirty="0">
                <a:solidFill>
                  <a:schemeClr val="tx2"/>
                </a:solidFill>
                <a:latin typeface="UTM Seagull" panose="02040603050506020204" pitchFamily="18" charset="0"/>
              </a:rPr>
              <a:t>mponent</a:t>
            </a:r>
            <a:r>
              <a:rPr lang="en" sz="6800" dirty="0">
                <a:solidFill>
                  <a:schemeClr val="tx2"/>
                </a:solidFill>
                <a:latin typeface="UTM Seagull" panose="02040603050506020204" pitchFamily="18" charset="0"/>
              </a:rPr>
              <a:t> diagram</a:t>
            </a:r>
            <a:endParaRPr sz="6800" dirty="0">
              <a:solidFill>
                <a:schemeClr val="tx2"/>
              </a:solidFill>
              <a:latin typeface="UTM Seagull" panose="02040603050506020204" pitchFamily="18" charset="0"/>
            </a:endParaRPr>
          </a:p>
        </p:txBody>
      </p:sp>
      <p:pic>
        <p:nvPicPr>
          <p:cNvPr id="2" name="Picture 1" descr="Diagram&#10;&#10;Description automatically generated">
            <a:extLst>
              <a:ext uri="{FF2B5EF4-FFF2-40B4-BE49-F238E27FC236}">
                <a16:creationId xmlns:a16="http://schemas.microsoft.com/office/drawing/2014/main" id="{95F25312-A07A-EF9D-F7E7-E8A125C84589}"/>
              </a:ext>
            </a:extLst>
          </p:cNvPr>
          <p:cNvPicPr>
            <a:picLocks noChangeAspect="1"/>
          </p:cNvPicPr>
          <p:nvPr/>
        </p:nvPicPr>
        <p:blipFill>
          <a:blip r:embed="rId3"/>
          <a:stretch>
            <a:fillRect/>
          </a:stretch>
        </p:blipFill>
        <p:spPr>
          <a:xfrm>
            <a:off x="381000" y="1790700"/>
            <a:ext cx="8135282" cy="7678525"/>
          </a:xfrm>
          <a:prstGeom prst="rect">
            <a:avLst/>
          </a:prstGeom>
        </p:spPr>
      </p:pic>
      <p:pic>
        <p:nvPicPr>
          <p:cNvPr id="9" name="Picture 8">
            <a:extLst>
              <a:ext uri="{FF2B5EF4-FFF2-40B4-BE49-F238E27FC236}">
                <a16:creationId xmlns:a16="http://schemas.microsoft.com/office/drawing/2014/main" id="{30FCD3A2-558E-B06D-BD48-14A3F30494D7}"/>
              </a:ext>
            </a:extLst>
          </p:cNvPr>
          <p:cNvPicPr>
            <a:picLocks noChangeAspect="1"/>
          </p:cNvPicPr>
          <p:nvPr/>
        </p:nvPicPr>
        <p:blipFill rotWithShape="1">
          <a:blip r:embed="rId4"/>
          <a:srcRect l="12917" t="30742" r="55516" b="28518"/>
          <a:stretch/>
        </p:blipFill>
        <p:spPr>
          <a:xfrm>
            <a:off x="2599393" y="3758900"/>
            <a:ext cx="5773082" cy="4191000"/>
          </a:xfrm>
          <a:prstGeom prst="rect">
            <a:avLst/>
          </a:prstGeom>
        </p:spPr>
      </p:pic>
    </p:spTree>
    <p:extLst>
      <p:ext uri="{BB962C8B-B14F-4D97-AF65-F5344CB8AC3E}">
        <p14:creationId xmlns:p14="http://schemas.microsoft.com/office/powerpoint/2010/main" val="31262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2">
                                            <p:txEl>
                                              <p:pRg st="0" end="0"/>
                                            </p:txEl>
                                          </p:spTgt>
                                        </p:tgtEl>
                                        <p:attrNameLst>
                                          <p:attrName>style.visibility</p:attrName>
                                        </p:attrNameLst>
                                      </p:cBhvr>
                                      <p:to>
                                        <p:strVal val="visible"/>
                                      </p:to>
                                    </p:set>
                                    <p:animEffect transition="in" filter="barn(inVertical)">
                                      <p:cBhvr>
                                        <p:cTn id="12" dur="500"/>
                                        <p:tgtEl>
                                          <p:spTgt spid="5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12">
                                            <p:txEl>
                                              <p:pRg st="2" end="2"/>
                                            </p:txEl>
                                          </p:spTgt>
                                        </p:tgtEl>
                                        <p:attrNameLst>
                                          <p:attrName>style.visibility</p:attrName>
                                        </p:attrNameLst>
                                      </p:cBhvr>
                                      <p:to>
                                        <p:strVal val="visible"/>
                                      </p:to>
                                    </p:set>
                                    <p:animEffect transition="in" filter="barn(inVertical)">
                                      <p:cBhvr>
                                        <p:cTn id="17" dur="500"/>
                                        <p:tgtEl>
                                          <p:spTgt spid="5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12">
                                            <p:txEl>
                                              <p:pRg st="4" end="4"/>
                                            </p:txEl>
                                          </p:spTgt>
                                        </p:tgtEl>
                                        <p:attrNameLst>
                                          <p:attrName>style.visibility</p:attrName>
                                        </p:attrNameLst>
                                      </p:cBhvr>
                                      <p:to>
                                        <p:strVal val="visible"/>
                                      </p:to>
                                    </p:set>
                                    <p:animEffect transition="in" filter="barn(inVertical)">
                                      <p:cBhvr>
                                        <p:cTn id="22" dur="500"/>
                                        <p:tgtEl>
                                          <p:spTgt spid="5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7" name="object 2">
            <a:extLst>
              <a:ext uri="{FF2B5EF4-FFF2-40B4-BE49-F238E27FC236}">
                <a16:creationId xmlns:a16="http://schemas.microsoft.com/office/drawing/2014/main" id="{BF07334C-7F40-751F-D831-0C1A1E2ED9DB}"/>
              </a:ext>
            </a:extLst>
          </p:cNvPr>
          <p:cNvSpPr/>
          <p:nvPr/>
        </p:nvSpPr>
        <p:spPr>
          <a:xfrm>
            <a:off x="8915400" y="1"/>
            <a:ext cx="9372600"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sp>
        <p:nvSpPr>
          <p:cNvPr id="512" name="Google Shape;512;p52"/>
          <p:cNvSpPr txBox="1">
            <a:spLocks noGrp="1"/>
          </p:cNvSpPr>
          <p:nvPr>
            <p:ph type="subTitle" idx="1"/>
          </p:nvPr>
        </p:nvSpPr>
        <p:spPr>
          <a:xfrm>
            <a:off x="9144000" y="3314700"/>
            <a:ext cx="8124916" cy="2075400"/>
          </a:xfrm>
          <a:prstGeom prst="rect">
            <a:avLst/>
          </a:prstGeom>
        </p:spPr>
        <p:txBody>
          <a:bodyPr spcFirstLastPara="1" wrap="square" lIns="182850" tIns="182850" rIns="182850" bIns="182850" anchor="t" anchorCtr="0">
            <a:noAutofit/>
          </a:bodyPr>
          <a:lstStyle/>
          <a:p>
            <a:pPr marL="457200" lvl="0" indent="-457200">
              <a:buFont typeface="Wingdings" panose="05000000000000000000" pitchFamily="2" charset="2"/>
              <a:buChar char="v"/>
            </a:pPr>
            <a:r>
              <a:rPr lang="en-US" sz="2800" dirty="0" err="1">
                <a:solidFill>
                  <a:srgbClr val="094850"/>
                </a:solidFill>
              </a:rPr>
              <a:t>Sơ</a:t>
            </a:r>
            <a:r>
              <a:rPr lang="en-US" sz="2800" dirty="0">
                <a:solidFill>
                  <a:srgbClr val="094850"/>
                </a:solidFill>
              </a:rPr>
              <a:t> </a:t>
            </a:r>
            <a:r>
              <a:rPr lang="en-US" sz="2800" dirty="0" err="1">
                <a:solidFill>
                  <a:srgbClr val="094850"/>
                </a:solidFill>
              </a:rPr>
              <a:t>đồ</a:t>
            </a:r>
            <a:r>
              <a:rPr lang="en-US" sz="2800" dirty="0">
                <a:solidFill>
                  <a:srgbClr val="094850"/>
                </a:solidFill>
              </a:rPr>
              <a:t> </a:t>
            </a:r>
            <a:r>
              <a:rPr lang="en-US" sz="2800" dirty="0" err="1">
                <a:solidFill>
                  <a:srgbClr val="094850"/>
                </a:solidFill>
              </a:rPr>
              <a:t>này</a:t>
            </a:r>
            <a:r>
              <a:rPr lang="en-US" sz="2800" dirty="0">
                <a:solidFill>
                  <a:srgbClr val="094850"/>
                </a:solidFill>
              </a:rPr>
              <a:t> </a:t>
            </a:r>
            <a:r>
              <a:rPr lang="en-US" sz="2800" dirty="0" err="1">
                <a:solidFill>
                  <a:srgbClr val="094850"/>
                </a:solidFill>
              </a:rPr>
              <a:t>mô</a:t>
            </a:r>
            <a:r>
              <a:rPr lang="en-US" sz="2800" dirty="0">
                <a:solidFill>
                  <a:srgbClr val="094850"/>
                </a:solidFill>
              </a:rPr>
              <a:t> </a:t>
            </a:r>
            <a:r>
              <a:rPr lang="en-US" sz="2800" dirty="0" err="1">
                <a:solidFill>
                  <a:srgbClr val="094850"/>
                </a:solidFill>
              </a:rPr>
              <a:t>tả</a:t>
            </a:r>
            <a:r>
              <a:rPr lang="en-US" sz="2800" dirty="0">
                <a:solidFill>
                  <a:srgbClr val="094850"/>
                </a:solidFill>
              </a:rPr>
              <a:t> </a:t>
            </a:r>
            <a:r>
              <a:rPr lang="en-US" sz="2800" dirty="0" err="1">
                <a:solidFill>
                  <a:srgbClr val="094850"/>
                </a:solidFill>
              </a:rPr>
              <a:t>bên</a:t>
            </a:r>
            <a:r>
              <a:rPr lang="en-US" sz="2800" dirty="0">
                <a:solidFill>
                  <a:srgbClr val="094850"/>
                </a:solidFill>
              </a:rPr>
              <a:t> </a:t>
            </a:r>
            <a:r>
              <a:rPr lang="en-US" sz="2800" dirty="0" err="1">
                <a:solidFill>
                  <a:srgbClr val="094850"/>
                </a:solidFill>
              </a:rPr>
              <a:t>trong</a:t>
            </a:r>
            <a:r>
              <a:rPr lang="en-US" sz="2800" dirty="0">
                <a:solidFill>
                  <a:srgbClr val="094850"/>
                </a:solidFill>
              </a:rPr>
              <a:t> </a:t>
            </a:r>
            <a:r>
              <a:rPr lang="en-US" sz="2800" dirty="0" err="1">
                <a:solidFill>
                  <a:srgbClr val="094850"/>
                </a:solidFill>
              </a:rPr>
              <a:t>một</a:t>
            </a:r>
            <a:r>
              <a:rPr lang="en-US" sz="2800" dirty="0">
                <a:solidFill>
                  <a:srgbClr val="094850"/>
                </a:solidFill>
              </a:rPr>
              <a:t> component; </a:t>
            </a:r>
          </a:p>
          <a:p>
            <a:pPr lvl="0"/>
            <a:endParaRPr lang="vi-VN" sz="2800" dirty="0">
              <a:solidFill>
                <a:srgbClr val="094850"/>
              </a:solidFill>
            </a:endParaRPr>
          </a:p>
          <a:p>
            <a:pPr marL="457200" lvl="0" indent="-457200">
              <a:buFont typeface="Wingdings" panose="05000000000000000000" pitchFamily="2" charset="2"/>
              <a:buChar char="v"/>
            </a:pPr>
            <a:r>
              <a:rPr lang="en-US" sz="2800" dirty="0">
                <a:solidFill>
                  <a:srgbClr val="094850"/>
                </a:solidFill>
              </a:rPr>
              <a:t>Theo </a:t>
            </a:r>
            <a:r>
              <a:rPr lang="en-US" sz="2800" dirty="0" err="1">
                <a:solidFill>
                  <a:srgbClr val="094850"/>
                </a:solidFill>
              </a:rPr>
              <a:t>đó</a:t>
            </a:r>
            <a:r>
              <a:rPr lang="en-US" sz="2800" dirty="0">
                <a:solidFill>
                  <a:srgbClr val="094850"/>
                </a:solidFill>
              </a:rPr>
              <a:t> </a:t>
            </a:r>
            <a:r>
              <a:rPr lang="en-US" sz="2800" dirty="0" err="1">
                <a:solidFill>
                  <a:srgbClr val="094850"/>
                </a:solidFill>
              </a:rPr>
              <a:t>hiển</a:t>
            </a:r>
            <a:r>
              <a:rPr lang="en-US" sz="2800" dirty="0">
                <a:solidFill>
                  <a:srgbClr val="094850"/>
                </a:solidFill>
              </a:rPr>
              <a:t> </a:t>
            </a:r>
            <a:r>
              <a:rPr lang="en-US" sz="2800" dirty="0" err="1">
                <a:solidFill>
                  <a:srgbClr val="094850"/>
                </a:solidFill>
              </a:rPr>
              <a:t>thị</a:t>
            </a:r>
            <a:r>
              <a:rPr lang="en-US" sz="2800" dirty="0">
                <a:solidFill>
                  <a:srgbClr val="094850"/>
                </a:solidFill>
              </a:rPr>
              <a:t> </a:t>
            </a:r>
            <a:r>
              <a:rPr lang="en-US" sz="2800" dirty="0" err="1">
                <a:solidFill>
                  <a:srgbClr val="094850"/>
                </a:solidFill>
              </a:rPr>
              <a:t>được</a:t>
            </a:r>
            <a:r>
              <a:rPr lang="en-US" sz="2800" dirty="0">
                <a:solidFill>
                  <a:srgbClr val="094850"/>
                </a:solidFill>
              </a:rPr>
              <a:t> </a:t>
            </a:r>
            <a:r>
              <a:rPr lang="en-US" sz="2800" dirty="0" err="1">
                <a:solidFill>
                  <a:srgbClr val="094850"/>
                </a:solidFill>
              </a:rPr>
              <a:t>các</a:t>
            </a:r>
            <a:r>
              <a:rPr lang="en-US" sz="2800" dirty="0">
                <a:solidFill>
                  <a:srgbClr val="094850"/>
                </a:solidFill>
              </a:rPr>
              <a:t> </a:t>
            </a:r>
            <a:r>
              <a:rPr lang="en-US" sz="2800" dirty="0" err="1">
                <a:solidFill>
                  <a:srgbClr val="094850"/>
                </a:solidFill>
              </a:rPr>
              <a:t>phần</a:t>
            </a:r>
            <a:r>
              <a:rPr lang="en-US" sz="2800" dirty="0">
                <a:solidFill>
                  <a:srgbClr val="094850"/>
                </a:solidFill>
              </a:rPr>
              <a:t> </a:t>
            </a:r>
            <a:r>
              <a:rPr lang="en-US" sz="2800" dirty="0" err="1">
                <a:solidFill>
                  <a:srgbClr val="094850"/>
                </a:solidFill>
              </a:rPr>
              <a:t>hiện</a:t>
            </a:r>
            <a:r>
              <a:rPr lang="en-US" sz="2800" dirty="0">
                <a:solidFill>
                  <a:srgbClr val="094850"/>
                </a:solidFill>
              </a:rPr>
              <a:t> </a:t>
            </a:r>
            <a:r>
              <a:rPr lang="en-US" sz="2800" dirty="0" err="1">
                <a:solidFill>
                  <a:srgbClr val="094850"/>
                </a:solidFill>
              </a:rPr>
              <a:t>thực</a:t>
            </a:r>
            <a:r>
              <a:rPr lang="en-US" sz="2800" dirty="0">
                <a:solidFill>
                  <a:srgbClr val="094850"/>
                </a:solidFill>
              </a:rPr>
              <a:t> </a:t>
            </a:r>
            <a:r>
              <a:rPr lang="en-US" sz="2800" dirty="0" err="1">
                <a:solidFill>
                  <a:srgbClr val="094850"/>
                </a:solidFill>
              </a:rPr>
              <a:t>như</a:t>
            </a:r>
            <a:r>
              <a:rPr lang="en-US" sz="2800" dirty="0">
                <a:solidFill>
                  <a:srgbClr val="094850"/>
                </a:solidFill>
              </a:rPr>
              <a:t> </a:t>
            </a:r>
            <a:r>
              <a:rPr lang="en-US" sz="2800" dirty="0" err="1">
                <a:solidFill>
                  <a:srgbClr val="094850"/>
                </a:solidFill>
              </a:rPr>
              <a:t>là</a:t>
            </a:r>
            <a:r>
              <a:rPr lang="en-US" sz="2800" dirty="0">
                <a:solidFill>
                  <a:srgbClr val="094850"/>
                </a:solidFill>
              </a:rPr>
              <a:t> class, package… </a:t>
            </a:r>
            <a:r>
              <a:rPr lang="en-US" sz="2800" dirty="0" err="1">
                <a:solidFill>
                  <a:srgbClr val="094850"/>
                </a:solidFill>
              </a:rPr>
              <a:t>cùng</a:t>
            </a:r>
            <a:r>
              <a:rPr lang="en-US" sz="2800" dirty="0">
                <a:solidFill>
                  <a:srgbClr val="094850"/>
                </a:solidFill>
              </a:rPr>
              <a:t> </a:t>
            </a:r>
            <a:r>
              <a:rPr lang="en-US" sz="2800" dirty="0" err="1">
                <a:solidFill>
                  <a:srgbClr val="094850"/>
                </a:solidFill>
              </a:rPr>
              <a:t>với</a:t>
            </a:r>
            <a:r>
              <a:rPr lang="en-US" sz="2800" dirty="0">
                <a:solidFill>
                  <a:srgbClr val="094850"/>
                </a:solidFill>
              </a:rPr>
              <a:t> </a:t>
            </a:r>
            <a:r>
              <a:rPr lang="en-US" sz="2800" dirty="0" err="1">
                <a:solidFill>
                  <a:srgbClr val="094850"/>
                </a:solidFill>
              </a:rPr>
              <a:t>mối</a:t>
            </a:r>
            <a:r>
              <a:rPr lang="en-US" sz="2800" dirty="0">
                <a:solidFill>
                  <a:srgbClr val="094850"/>
                </a:solidFill>
              </a:rPr>
              <a:t> </a:t>
            </a:r>
            <a:r>
              <a:rPr lang="en-US" sz="2800" dirty="0" err="1">
                <a:solidFill>
                  <a:srgbClr val="094850"/>
                </a:solidFill>
              </a:rPr>
              <a:t>quan</a:t>
            </a:r>
            <a:r>
              <a:rPr lang="en-US" sz="2800" dirty="0">
                <a:solidFill>
                  <a:srgbClr val="094850"/>
                </a:solidFill>
              </a:rPr>
              <a:t> </a:t>
            </a:r>
            <a:r>
              <a:rPr lang="en-US" sz="2800" dirty="0" err="1">
                <a:solidFill>
                  <a:srgbClr val="094850"/>
                </a:solidFill>
              </a:rPr>
              <a:t>hệ</a:t>
            </a:r>
            <a:r>
              <a:rPr lang="en-US" sz="2800" dirty="0">
                <a:solidFill>
                  <a:srgbClr val="094850"/>
                </a:solidFill>
              </a:rPr>
              <a:t> </a:t>
            </a:r>
            <a:r>
              <a:rPr lang="en-US" sz="2800" dirty="0" err="1">
                <a:solidFill>
                  <a:srgbClr val="094850"/>
                </a:solidFill>
              </a:rPr>
              <a:t>giữa</a:t>
            </a:r>
            <a:r>
              <a:rPr lang="en-US" sz="2800" dirty="0">
                <a:solidFill>
                  <a:srgbClr val="094850"/>
                </a:solidFill>
              </a:rPr>
              <a:t> </a:t>
            </a:r>
            <a:r>
              <a:rPr lang="en-US" sz="2800" dirty="0" err="1">
                <a:solidFill>
                  <a:srgbClr val="094850"/>
                </a:solidFill>
              </a:rPr>
              <a:t>những</a:t>
            </a:r>
            <a:r>
              <a:rPr lang="en-US" sz="2800" dirty="0">
                <a:solidFill>
                  <a:srgbClr val="094850"/>
                </a:solidFill>
              </a:rPr>
              <a:t> </a:t>
            </a:r>
            <a:r>
              <a:rPr lang="en-US" sz="2800" dirty="0" err="1">
                <a:solidFill>
                  <a:srgbClr val="094850"/>
                </a:solidFill>
              </a:rPr>
              <a:t>thành</a:t>
            </a:r>
            <a:r>
              <a:rPr lang="en-US" sz="2800" dirty="0">
                <a:solidFill>
                  <a:srgbClr val="094850"/>
                </a:solidFill>
              </a:rPr>
              <a:t> </a:t>
            </a:r>
            <a:r>
              <a:rPr lang="en-US" sz="2800" dirty="0" err="1">
                <a:solidFill>
                  <a:srgbClr val="094850"/>
                </a:solidFill>
              </a:rPr>
              <a:t>phần</a:t>
            </a:r>
            <a:r>
              <a:rPr lang="en-US" sz="2800" dirty="0">
                <a:solidFill>
                  <a:srgbClr val="094850"/>
                </a:solidFill>
              </a:rPr>
              <a:t> </a:t>
            </a:r>
            <a:r>
              <a:rPr lang="en-US" sz="2800" dirty="0" err="1">
                <a:solidFill>
                  <a:srgbClr val="094850"/>
                </a:solidFill>
              </a:rPr>
              <a:t>này</a:t>
            </a:r>
            <a:endParaRPr lang="vi-VN" sz="2800" dirty="0">
              <a:solidFill>
                <a:srgbClr val="094850"/>
              </a:solidFill>
            </a:endParaRPr>
          </a:p>
        </p:txBody>
      </p:sp>
      <p:sp>
        <p:nvSpPr>
          <p:cNvPr id="10" name="Google Shape;317;p43"/>
          <p:cNvSpPr txBox="1">
            <a:spLocks noGrp="1"/>
          </p:cNvSpPr>
          <p:nvPr>
            <p:ph type="title" idx="4294967295"/>
          </p:nvPr>
        </p:nvSpPr>
        <p:spPr>
          <a:xfrm>
            <a:off x="8596358" y="1181100"/>
            <a:ext cx="9220200" cy="1145400"/>
          </a:xfrm>
          <a:prstGeom prst="rect">
            <a:avLst/>
          </a:prstGeom>
        </p:spPr>
        <p:txBody>
          <a:bodyPr spcFirstLastPara="1" wrap="square" lIns="182850" tIns="182850" rIns="182850" bIns="182850" anchor="ctr" anchorCtr="0">
            <a:noAutofit/>
          </a:bodyPr>
          <a:lstStyle/>
          <a:p>
            <a:pPr algn="ctr" rtl="0"/>
            <a:r>
              <a:rPr lang="en" sz="6800" dirty="0">
                <a:solidFill>
                  <a:schemeClr val="tx2"/>
                </a:solidFill>
                <a:latin typeface="UTM Seagull" panose="02040603050506020204" pitchFamily="18" charset="0"/>
              </a:rPr>
              <a:t>Level </a:t>
            </a:r>
            <a:r>
              <a:rPr lang="vi-VN" sz="6800" dirty="0">
                <a:solidFill>
                  <a:schemeClr val="tx2"/>
                </a:solidFill>
                <a:latin typeface="UTM Seagull" panose="02040603050506020204" pitchFamily="18" charset="0"/>
              </a:rPr>
              <a:t>4</a:t>
            </a:r>
            <a:r>
              <a:rPr lang="en" sz="6800" dirty="0">
                <a:solidFill>
                  <a:schemeClr val="tx2"/>
                </a:solidFill>
                <a:latin typeface="UTM Seagull" panose="02040603050506020204" pitchFamily="18" charset="0"/>
              </a:rPr>
              <a:t>: Co</a:t>
            </a:r>
            <a:r>
              <a:rPr lang="vi-VN" sz="6800" dirty="0">
                <a:solidFill>
                  <a:schemeClr val="tx2"/>
                </a:solidFill>
                <a:latin typeface="UTM Seagull" panose="02040603050506020204" pitchFamily="18" charset="0"/>
              </a:rPr>
              <a:t>de</a:t>
            </a:r>
            <a:endParaRPr sz="6800" dirty="0">
              <a:solidFill>
                <a:schemeClr val="tx2"/>
              </a:solidFill>
              <a:latin typeface="UTM Seagull" panose="02040603050506020204" pitchFamily="18" charset="0"/>
            </a:endParaRPr>
          </a:p>
        </p:txBody>
      </p:sp>
      <p:pic>
        <p:nvPicPr>
          <p:cNvPr id="9" name="Picture 8">
            <a:extLst>
              <a:ext uri="{FF2B5EF4-FFF2-40B4-BE49-F238E27FC236}">
                <a16:creationId xmlns:a16="http://schemas.microsoft.com/office/drawing/2014/main" id="{30FCD3A2-558E-B06D-BD48-14A3F30494D7}"/>
              </a:ext>
            </a:extLst>
          </p:cNvPr>
          <p:cNvPicPr>
            <a:picLocks noChangeAspect="1"/>
          </p:cNvPicPr>
          <p:nvPr/>
        </p:nvPicPr>
        <p:blipFill rotWithShape="1">
          <a:blip r:embed="rId3"/>
          <a:srcRect l="12917" t="30742" r="55516" b="28518"/>
          <a:stretch/>
        </p:blipFill>
        <p:spPr>
          <a:xfrm>
            <a:off x="381000" y="2178200"/>
            <a:ext cx="8169372" cy="5930600"/>
          </a:xfrm>
          <a:prstGeom prst="rect">
            <a:avLst/>
          </a:prstGeom>
        </p:spPr>
      </p:pic>
    </p:spTree>
    <p:extLst>
      <p:ext uri="{BB962C8B-B14F-4D97-AF65-F5344CB8AC3E}">
        <p14:creationId xmlns:p14="http://schemas.microsoft.com/office/powerpoint/2010/main" val="102148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2">
                                            <p:txEl>
                                              <p:pRg st="0" end="0"/>
                                            </p:txEl>
                                          </p:spTgt>
                                        </p:tgtEl>
                                        <p:attrNameLst>
                                          <p:attrName>style.visibility</p:attrName>
                                        </p:attrNameLst>
                                      </p:cBhvr>
                                      <p:to>
                                        <p:strVal val="visible"/>
                                      </p:to>
                                    </p:set>
                                    <p:animEffect transition="in" filter="barn(inVertical)">
                                      <p:cBhvr>
                                        <p:cTn id="12" dur="500"/>
                                        <p:tgtEl>
                                          <p:spTgt spid="5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12">
                                            <p:txEl>
                                              <p:pRg st="2" end="2"/>
                                            </p:txEl>
                                          </p:spTgt>
                                        </p:tgtEl>
                                        <p:attrNameLst>
                                          <p:attrName>style.visibility</p:attrName>
                                        </p:attrNameLst>
                                      </p:cBhvr>
                                      <p:to>
                                        <p:strVal val="visible"/>
                                      </p:to>
                                    </p:set>
                                    <p:animEffect transition="in" filter="barn(inVertical)">
                                      <p:cBhvr>
                                        <p:cTn id="17" dur="500"/>
                                        <p:tgtEl>
                                          <p:spTgt spid="5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bject 2">
            <a:extLst>
              <a:ext uri="{FF2B5EF4-FFF2-40B4-BE49-F238E27FC236}">
                <a16:creationId xmlns:a16="http://schemas.microsoft.com/office/drawing/2014/main" id="{72464CAF-3136-4EAE-A26A-59063EC50D10}"/>
              </a:ext>
            </a:extLst>
          </p:cNvPr>
          <p:cNvSpPr/>
          <p:nvPr/>
        </p:nvSpPr>
        <p:spPr>
          <a:xfrm>
            <a:off x="399629" y="1034518"/>
            <a:ext cx="17529664" cy="855658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sp>
        <p:nvSpPr>
          <p:cNvPr id="104" name="object 4">
            <a:extLst>
              <a:ext uri="{FF2B5EF4-FFF2-40B4-BE49-F238E27FC236}">
                <a16:creationId xmlns:a16="http://schemas.microsoft.com/office/drawing/2014/main" id="{59EB9CCB-36F0-DCB0-F2BC-B149150B9C62}"/>
              </a:ext>
            </a:extLst>
          </p:cNvPr>
          <p:cNvSpPr txBox="1">
            <a:spLocks/>
          </p:cNvSpPr>
          <p:nvPr/>
        </p:nvSpPr>
        <p:spPr>
          <a:xfrm>
            <a:off x="2271163" y="3608204"/>
            <a:ext cx="10972800" cy="1987724"/>
          </a:xfrm>
          <a:prstGeom prst="rect">
            <a:avLst/>
          </a:prstGeom>
        </p:spPr>
        <p:txBody>
          <a:bodyPr vert="horz" wrap="square" lIns="0" tIns="63500" rIns="0" bIns="0" rtlCol="0">
            <a:spAutoFit/>
          </a:bodyPr>
          <a:lstStyle>
            <a:lvl1pPr>
              <a:defRPr>
                <a:latin typeface="+mj-lt"/>
                <a:ea typeface="+mj-ea"/>
                <a:cs typeface="+mj-cs"/>
              </a:defRPr>
            </a:lvl1pPr>
          </a:lstStyle>
          <a:p>
            <a:pPr marL="12700" marR="5080" algn="ctr">
              <a:lnSpc>
                <a:spcPts val="7500"/>
              </a:lnSpc>
              <a:spcBef>
                <a:spcPts val="500"/>
              </a:spcBef>
            </a:pPr>
            <a:r>
              <a:rPr lang="vi-VN" sz="7200" b="1" kern="0" spc="145" dirty="0">
                <a:solidFill>
                  <a:srgbClr val="094850"/>
                </a:solidFill>
                <a:latin typeface="Arial"/>
                <a:cs typeface="Arial"/>
              </a:rPr>
              <a:t>3. TỔNG QUAN VỀ HỆ THỐNG</a:t>
            </a:r>
            <a:endParaRPr lang="vi-VN" sz="7200" kern="0" dirty="0">
              <a:solidFill>
                <a:srgbClr val="094850"/>
              </a:solidFill>
              <a:latin typeface="Arial"/>
              <a:cs typeface="Arial"/>
            </a:endParaRPr>
          </a:p>
        </p:txBody>
      </p:sp>
      <p:grpSp>
        <p:nvGrpSpPr>
          <p:cNvPr id="105" name="object 3">
            <a:extLst>
              <a:ext uri="{FF2B5EF4-FFF2-40B4-BE49-F238E27FC236}">
                <a16:creationId xmlns:a16="http://schemas.microsoft.com/office/drawing/2014/main" id="{3F4E3761-3145-2CD5-6874-45CDE899D470}"/>
              </a:ext>
            </a:extLst>
          </p:cNvPr>
          <p:cNvGrpSpPr/>
          <p:nvPr/>
        </p:nvGrpSpPr>
        <p:grpSpPr>
          <a:xfrm>
            <a:off x="13106400" y="5905500"/>
            <a:ext cx="5043504" cy="4188032"/>
            <a:chOff x="13299461" y="911126"/>
            <a:chExt cx="3816985" cy="2745105"/>
          </a:xfrm>
        </p:grpSpPr>
        <p:sp>
          <p:nvSpPr>
            <p:cNvPr id="106" name="object 4">
              <a:extLst>
                <a:ext uri="{FF2B5EF4-FFF2-40B4-BE49-F238E27FC236}">
                  <a16:creationId xmlns:a16="http://schemas.microsoft.com/office/drawing/2014/main" id="{22106BB3-E6B5-94AD-A4FF-3282C7780C45}"/>
                </a:ext>
              </a:extLst>
            </p:cNvPr>
            <p:cNvSpPr/>
            <p:nvPr/>
          </p:nvSpPr>
          <p:spPr>
            <a:xfrm>
              <a:off x="13671908" y="1116148"/>
              <a:ext cx="226618" cy="218475"/>
            </a:xfrm>
            <a:prstGeom prst="rect">
              <a:avLst/>
            </a:prstGeom>
            <a:blipFill>
              <a:blip r:embed="rId2" cstate="print"/>
              <a:stretch>
                <a:fillRect/>
              </a:stretch>
            </a:blipFill>
          </p:spPr>
          <p:txBody>
            <a:bodyPr wrap="square" lIns="0" tIns="0" rIns="0" bIns="0" rtlCol="0"/>
            <a:lstStyle/>
            <a:p>
              <a:endParaRPr/>
            </a:p>
          </p:txBody>
        </p:sp>
        <p:sp>
          <p:nvSpPr>
            <p:cNvPr id="107" name="object 5">
              <a:extLst>
                <a:ext uri="{FF2B5EF4-FFF2-40B4-BE49-F238E27FC236}">
                  <a16:creationId xmlns:a16="http://schemas.microsoft.com/office/drawing/2014/main" id="{E42D7295-A566-3771-1242-F84662920D4F}"/>
                </a:ext>
              </a:extLst>
            </p:cNvPr>
            <p:cNvSpPr/>
            <p:nvPr/>
          </p:nvSpPr>
          <p:spPr>
            <a:xfrm>
              <a:off x="13299461" y="911126"/>
              <a:ext cx="3420772" cy="2637421"/>
            </a:xfrm>
            <a:prstGeom prst="rect">
              <a:avLst/>
            </a:prstGeom>
            <a:blipFill>
              <a:blip r:embed="rId3" cstate="print"/>
              <a:stretch>
                <a:fillRect/>
              </a:stretch>
            </a:blipFill>
          </p:spPr>
          <p:txBody>
            <a:bodyPr wrap="square" lIns="0" tIns="0" rIns="0" bIns="0" rtlCol="0"/>
            <a:lstStyle/>
            <a:p>
              <a:endParaRPr/>
            </a:p>
          </p:txBody>
        </p:sp>
        <p:sp>
          <p:nvSpPr>
            <p:cNvPr id="108" name="object 6">
              <a:extLst>
                <a:ext uri="{FF2B5EF4-FFF2-40B4-BE49-F238E27FC236}">
                  <a16:creationId xmlns:a16="http://schemas.microsoft.com/office/drawing/2014/main" id="{2B7C33CE-A8DC-55F8-A2C9-F83A5C6491E9}"/>
                </a:ext>
              </a:extLst>
            </p:cNvPr>
            <p:cNvSpPr/>
            <p:nvPr/>
          </p:nvSpPr>
          <p:spPr>
            <a:xfrm>
              <a:off x="14377062" y="1563228"/>
              <a:ext cx="2115185" cy="1290955"/>
            </a:xfrm>
            <a:custGeom>
              <a:avLst/>
              <a:gdLst/>
              <a:ahLst/>
              <a:cxnLst/>
              <a:rect l="l" t="t" r="r" b="b"/>
              <a:pathLst>
                <a:path w="2115184" h="1290955">
                  <a:moveTo>
                    <a:pt x="91175" y="8057"/>
                  </a:moveTo>
                  <a:lnTo>
                    <a:pt x="90239" y="7796"/>
                  </a:lnTo>
                  <a:lnTo>
                    <a:pt x="88596" y="6405"/>
                  </a:lnTo>
                  <a:lnTo>
                    <a:pt x="88192" y="5520"/>
                  </a:lnTo>
                  <a:lnTo>
                    <a:pt x="88192" y="3371"/>
                  </a:lnTo>
                  <a:lnTo>
                    <a:pt x="88612" y="2473"/>
                  </a:lnTo>
                  <a:lnTo>
                    <a:pt x="90239" y="1095"/>
                  </a:lnTo>
                  <a:lnTo>
                    <a:pt x="91175" y="834"/>
                  </a:lnTo>
                  <a:lnTo>
                    <a:pt x="92239" y="1008"/>
                  </a:lnTo>
                  <a:lnTo>
                    <a:pt x="286907" y="1008"/>
                  </a:lnTo>
                  <a:lnTo>
                    <a:pt x="288853" y="1327"/>
                  </a:lnTo>
                  <a:lnTo>
                    <a:pt x="289835" y="2473"/>
                  </a:lnTo>
                  <a:lnTo>
                    <a:pt x="289835" y="6418"/>
                  </a:lnTo>
                  <a:lnTo>
                    <a:pt x="288853" y="7564"/>
                  </a:lnTo>
                  <a:lnTo>
                    <a:pt x="286907" y="7883"/>
                  </a:lnTo>
                  <a:lnTo>
                    <a:pt x="92239" y="7883"/>
                  </a:lnTo>
                  <a:lnTo>
                    <a:pt x="91175" y="8057"/>
                  </a:lnTo>
                  <a:close/>
                </a:path>
                <a:path w="2115184" h="1290955">
                  <a:moveTo>
                    <a:pt x="377761" y="72065"/>
                  </a:moveTo>
                  <a:lnTo>
                    <a:pt x="3395" y="72053"/>
                  </a:lnTo>
                  <a:lnTo>
                    <a:pt x="1450" y="71734"/>
                  </a:lnTo>
                  <a:lnTo>
                    <a:pt x="468" y="70588"/>
                  </a:lnTo>
                  <a:lnTo>
                    <a:pt x="468" y="66643"/>
                  </a:lnTo>
                  <a:lnTo>
                    <a:pt x="1450" y="65497"/>
                  </a:lnTo>
                  <a:lnTo>
                    <a:pt x="3395" y="65178"/>
                  </a:lnTo>
                  <a:lnTo>
                    <a:pt x="376623" y="65178"/>
                  </a:lnTo>
                  <a:lnTo>
                    <a:pt x="377440" y="65518"/>
                  </a:lnTo>
                  <a:lnTo>
                    <a:pt x="378808" y="66878"/>
                  </a:lnTo>
                  <a:lnTo>
                    <a:pt x="379147" y="67699"/>
                  </a:lnTo>
                  <a:lnTo>
                    <a:pt x="379147" y="68936"/>
                  </a:lnTo>
                  <a:lnTo>
                    <a:pt x="378927" y="71025"/>
                  </a:lnTo>
                  <a:lnTo>
                    <a:pt x="377761" y="72065"/>
                  </a:lnTo>
                  <a:close/>
                </a:path>
                <a:path w="2115184" h="1290955">
                  <a:moveTo>
                    <a:pt x="377816" y="136321"/>
                  </a:moveTo>
                  <a:lnTo>
                    <a:pt x="3395" y="136314"/>
                  </a:lnTo>
                  <a:lnTo>
                    <a:pt x="0" y="133775"/>
                  </a:lnTo>
                  <a:lnTo>
                    <a:pt x="7" y="131876"/>
                  </a:lnTo>
                  <a:lnTo>
                    <a:pt x="330" y="131095"/>
                  </a:lnTo>
                  <a:lnTo>
                    <a:pt x="1661" y="129770"/>
                  </a:lnTo>
                  <a:lnTo>
                    <a:pt x="2459" y="129439"/>
                  </a:lnTo>
                  <a:lnTo>
                    <a:pt x="375659" y="129439"/>
                  </a:lnTo>
                  <a:lnTo>
                    <a:pt x="376614" y="129413"/>
                  </a:lnTo>
                  <a:lnTo>
                    <a:pt x="377431" y="129733"/>
                  </a:lnTo>
                  <a:lnTo>
                    <a:pt x="378820" y="131095"/>
                  </a:lnTo>
                  <a:lnTo>
                    <a:pt x="379147" y="131876"/>
                  </a:lnTo>
                  <a:lnTo>
                    <a:pt x="379027" y="134585"/>
                  </a:lnTo>
                  <a:lnTo>
                    <a:pt x="378973" y="135252"/>
                  </a:lnTo>
                  <a:lnTo>
                    <a:pt x="377816" y="136321"/>
                  </a:lnTo>
                  <a:close/>
                </a:path>
                <a:path w="2115184" h="1290955">
                  <a:moveTo>
                    <a:pt x="91175" y="374742"/>
                  </a:moveTo>
                  <a:lnTo>
                    <a:pt x="90239" y="374476"/>
                  </a:lnTo>
                  <a:lnTo>
                    <a:pt x="88596" y="373091"/>
                  </a:lnTo>
                  <a:lnTo>
                    <a:pt x="88192" y="372202"/>
                  </a:lnTo>
                  <a:lnTo>
                    <a:pt x="88192" y="370057"/>
                  </a:lnTo>
                  <a:lnTo>
                    <a:pt x="88596" y="369168"/>
                  </a:lnTo>
                  <a:lnTo>
                    <a:pt x="90239" y="367784"/>
                  </a:lnTo>
                  <a:lnTo>
                    <a:pt x="91175" y="367518"/>
                  </a:lnTo>
                  <a:lnTo>
                    <a:pt x="92239" y="367692"/>
                  </a:lnTo>
                  <a:lnTo>
                    <a:pt x="287862" y="367692"/>
                  </a:lnTo>
                  <a:lnTo>
                    <a:pt x="288679" y="368031"/>
                  </a:lnTo>
                  <a:lnTo>
                    <a:pt x="290009" y="369406"/>
                  </a:lnTo>
                  <a:lnTo>
                    <a:pt x="290266" y="370057"/>
                  </a:lnTo>
                  <a:lnTo>
                    <a:pt x="290303" y="371176"/>
                  </a:lnTo>
                  <a:lnTo>
                    <a:pt x="289936" y="371634"/>
                  </a:lnTo>
                  <a:lnTo>
                    <a:pt x="289706" y="373412"/>
                  </a:lnTo>
                  <a:lnTo>
                    <a:pt x="288697" y="374393"/>
                  </a:lnTo>
                  <a:lnTo>
                    <a:pt x="286907" y="374567"/>
                  </a:lnTo>
                  <a:lnTo>
                    <a:pt x="92239" y="374567"/>
                  </a:lnTo>
                  <a:lnTo>
                    <a:pt x="91175" y="374742"/>
                  </a:lnTo>
                  <a:close/>
                </a:path>
                <a:path w="2115184" h="1290955">
                  <a:moveTo>
                    <a:pt x="377715" y="438847"/>
                  </a:moveTo>
                  <a:lnTo>
                    <a:pt x="375659" y="438829"/>
                  </a:lnTo>
                  <a:lnTo>
                    <a:pt x="3395" y="438829"/>
                  </a:lnTo>
                  <a:lnTo>
                    <a:pt x="2450" y="438801"/>
                  </a:lnTo>
                  <a:lnTo>
                    <a:pt x="1652" y="438453"/>
                  </a:lnTo>
                  <a:lnTo>
                    <a:pt x="330" y="437096"/>
                  </a:lnTo>
                  <a:lnTo>
                    <a:pt x="0" y="436289"/>
                  </a:lnTo>
                  <a:lnTo>
                    <a:pt x="7" y="434392"/>
                  </a:lnTo>
                  <a:lnTo>
                    <a:pt x="330" y="433613"/>
                  </a:lnTo>
                  <a:lnTo>
                    <a:pt x="1661" y="432283"/>
                  </a:lnTo>
                  <a:lnTo>
                    <a:pt x="2459" y="431953"/>
                  </a:lnTo>
                  <a:lnTo>
                    <a:pt x="375659" y="431953"/>
                  </a:lnTo>
                  <a:lnTo>
                    <a:pt x="376614" y="431926"/>
                  </a:lnTo>
                  <a:lnTo>
                    <a:pt x="377431" y="432247"/>
                  </a:lnTo>
                  <a:lnTo>
                    <a:pt x="378808" y="433576"/>
                  </a:lnTo>
                  <a:lnTo>
                    <a:pt x="379147" y="434392"/>
                  </a:lnTo>
                  <a:lnTo>
                    <a:pt x="379084" y="436289"/>
                  </a:lnTo>
                  <a:lnTo>
                    <a:pt x="378881" y="437839"/>
                  </a:lnTo>
                  <a:lnTo>
                    <a:pt x="377715" y="438847"/>
                  </a:lnTo>
                  <a:close/>
                </a:path>
                <a:path w="2115184" h="1290955">
                  <a:moveTo>
                    <a:pt x="377715" y="503017"/>
                  </a:moveTo>
                  <a:lnTo>
                    <a:pt x="375659" y="502998"/>
                  </a:lnTo>
                  <a:lnTo>
                    <a:pt x="3395" y="502998"/>
                  </a:lnTo>
                  <a:lnTo>
                    <a:pt x="1450" y="502678"/>
                  </a:lnTo>
                  <a:lnTo>
                    <a:pt x="468" y="501532"/>
                  </a:lnTo>
                  <a:lnTo>
                    <a:pt x="468" y="497590"/>
                  </a:lnTo>
                  <a:lnTo>
                    <a:pt x="1450" y="496444"/>
                  </a:lnTo>
                  <a:lnTo>
                    <a:pt x="3395" y="496123"/>
                  </a:lnTo>
                  <a:lnTo>
                    <a:pt x="376605" y="496123"/>
                  </a:lnTo>
                  <a:lnTo>
                    <a:pt x="377412" y="496453"/>
                  </a:lnTo>
                  <a:lnTo>
                    <a:pt x="378771" y="497773"/>
                  </a:lnTo>
                  <a:lnTo>
                    <a:pt x="379120" y="498571"/>
                  </a:lnTo>
                  <a:lnTo>
                    <a:pt x="379147" y="499973"/>
                  </a:lnTo>
                  <a:lnTo>
                    <a:pt x="378881" y="502008"/>
                  </a:lnTo>
                  <a:lnTo>
                    <a:pt x="377715" y="503017"/>
                  </a:lnTo>
                  <a:close/>
                </a:path>
                <a:path w="2115184" h="1290955">
                  <a:moveTo>
                    <a:pt x="91175" y="769019"/>
                  </a:moveTo>
                  <a:lnTo>
                    <a:pt x="90239" y="768762"/>
                  </a:lnTo>
                  <a:lnTo>
                    <a:pt x="88596" y="767369"/>
                  </a:lnTo>
                  <a:lnTo>
                    <a:pt x="88192" y="766479"/>
                  </a:lnTo>
                  <a:lnTo>
                    <a:pt x="88192" y="764334"/>
                  </a:lnTo>
                  <a:lnTo>
                    <a:pt x="88596" y="763445"/>
                  </a:lnTo>
                  <a:lnTo>
                    <a:pt x="90239" y="762061"/>
                  </a:lnTo>
                  <a:lnTo>
                    <a:pt x="91175" y="761795"/>
                  </a:lnTo>
                  <a:lnTo>
                    <a:pt x="92239" y="761969"/>
                  </a:lnTo>
                  <a:lnTo>
                    <a:pt x="287843" y="761969"/>
                  </a:lnTo>
                  <a:lnTo>
                    <a:pt x="288642" y="762299"/>
                  </a:lnTo>
                  <a:lnTo>
                    <a:pt x="289973" y="763628"/>
                  </a:lnTo>
                  <a:lnTo>
                    <a:pt x="290265" y="764334"/>
                  </a:lnTo>
                  <a:lnTo>
                    <a:pt x="290303" y="765361"/>
                  </a:lnTo>
                  <a:lnTo>
                    <a:pt x="289936" y="766003"/>
                  </a:lnTo>
                  <a:lnTo>
                    <a:pt x="289661" y="767726"/>
                  </a:lnTo>
                  <a:lnTo>
                    <a:pt x="288651" y="768679"/>
                  </a:lnTo>
                  <a:lnTo>
                    <a:pt x="286907" y="768844"/>
                  </a:lnTo>
                  <a:lnTo>
                    <a:pt x="92239" y="768844"/>
                  </a:lnTo>
                  <a:lnTo>
                    <a:pt x="91175" y="769019"/>
                  </a:lnTo>
                  <a:close/>
                </a:path>
                <a:path w="2115184" h="1290955">
                  <a:moveTo>
                    <a:pt x="377541" y="832978"/>
                  </a:moveTo>
                  <a:lnTo>
                    <a:pt x="375659" y="832923"/>
                  </a:lnTo>
                  <a:lnTo>
                    <a:pt x="3395" y="832923"/>
                  </a:lnTo>
                  <a:lnTo>
                    <a:pt x="1450" y="832602"/>
                  </a:lnTo>
                  <a:lnTo>
                    <a:pt x="468" y="831456"/>
                  </a:lnTo>
                  <a:lnTo>
                    <a:pt x="468" y="827514"/>
                  </a:lnTo>
                  <a:lnTo>
                    <a:pt x="1450" y="826368"/>
                  </a:lnTo>
                  <a:lnTo>
                    <a:pt x="3395" y="826047"/>
                  </a:lnTo>
                  <a:lnTo>
                    <a:pt x="376623" y="826047"/>
                  </a:lnTo>
                  <a:lnTo>
                    <a:pt x="377440" y="826386"/>
                  </a:lnTo>
                  <a:lnTo>
                    <a:pt x="378808" y="827743"/>
                  </a:lnTo>
                  <a:lnTo>
                    <a:pt x="379147" y="828568"/>
                  </a:lnTo>
                  <a:lnTo>
                    <a:pt x="379147" y="830264"/>
                  </a:lnTo>
                  <a:lnTo>
                    <a:pt x="378707" y="832088"/>
                  </a:lnTo>
                  <a:lnTo>
                    <a:pt x="377541" y="832978"/>
                  </a:lnTo>
                  <a:close/>
                </a:path>
                <a:path w="2115184" h="1290955">
                  <a:moveTo>
                    <a:pt x="377578" y="897230"/>
                  </a:moveTo>
                  <a:lnTo>
                    <a:pt x="375659" y="897184"/>
                  </a:lnTo>
                  <a:lnTo>
                    <a:pt x="3395" y="897184"/>
                  </a:lnTo>
                  <a:lnTo>
                    <a:pt x="2450" y="897156"/>
                  </a:lnTo>
                  <a:lnTo>
                    <a:pt x="1652" y="896808"/>
                  </a:lnTo>
                  <a:lnTo>
                    <a:pt x="330" y="895451"/>
                  </a:lnTo>
                  <a:lnTo>
                    <a:pt x="0" y="894645"/>
                  </a:lnTo>
                  <a:lnTo>
                    <a:pt x="7" y="892747"/>
                  </a:lnTo>
                  <a:lnTo>
                    <a:pt x="330" y="891968"/>
                  </a:lnTo>
                  <a:lnTo>
                    <a:pt x="1661" y="890639"/>
                  </a:lnTo>
                  <a:lnTo>
                    <a:pt x="2459" y="890309"/>
                  </a:lnTo>
                  <a:lnTo>
                    <a:pt x="375659" y="890309"/>
                  </a:lnTo>
                  <a:lnTo>
                    <a:pt x="376614" y="890281"/>
                  </a:lnTo>
                  <a:lnTo>
                    <a:pt x="377431" y="890602"/>
                  </a:lnTo>
                  <a:lnTo>
                    <a:pt x="378808" y="891931"/>
                  </a:lnTo>
                  <a:lnTo>
                    <a:pt x="379147" y="892747"/>
                  </a:lnTo>
                  <a:lnTo>
                    <a:pt x="379102" y="894645"/>
                  </a:lnTo>
                  <a:lnTo>
                    <a:pt x="378743" y="896313"/>
                  </a:lnTo>
                  <a:lnTo>
                    <a:pt x="377578" y="897230"/>
                  </a:lnTo>
                  <a:close/>
                </a:path>
                <a:path w="2115184" h="1290955">
                  <a:moveTo>
                    <a:pt x="669763" y="7598"/>
                  </a:moveTo>
                  <a:lnTo>
                    <a:pt x="668827" y="7338"/>
                  </a:lnTo>
                  <a:lnTo>
                    <a:pt x="667184" y="5946"/>
                  </a:lnTo>
                  <a:lnTo>
                    <a:pt x="666780" y="5062"/>
                  </a:lnTo>
                  <a:lnTo>
                    <a:pt x="666780" y="2913"/>
                  </a:lnTo>
                  <a:lnTo>
                    <a:pt x="667184" y="2028"/>
                  </a:lnTo>
                  <a:lnTo>
                    <a:pt x="668827" y="637"/>
                  </a:lnTo>
                  <a:lnTo>
                    <a:pt x="669763" y="376"/>
                  </a:lnTo>
                  <a:lnTo>
                    <a:pt x="670827" y="550"/>
                  </a:lnTo>
                  <a:lnTo>
                    <a:pt x="865495" y="550"/>
                  </a:lnTo>
                  <a:lnTo>
                    <a:pt x="867698" y="606"/>
                  </a:lnTo>
                  <a:lnTo>
                    <a:pt x="868836" y="1738"/>
                  </a:lnTo>
                  <a:lnTo>
                    <a:pt x="868807" y="5062"/>
                  </a:lnTo>
                  <a:lnTo>
                    <a:pt x="868496" y="6501"/>
                  </a:lnTo>
                  <a:lnTo>
                    <a:pt x="867367" y="7418"/>
                  </a:lnTo>
                  <a:lnTo>
                    <a:pt x="670827" y="7425"/>
                  </a:lnTo>
                  <a:lnTo>
                    <a:pt x="669763" y="7598"/>
                  </a:lnTo>
                  <a:close/>
                </a:path>
                <a:path w="2115184" h="1290955">
                  <a:moveTo>
                    <a:pt x="956092" y="71567"/>
                  </a:moveTo>
                  <a:lnTo>
                    <a:pt x="954247" y="71503"/>
                  </a:lnTo>
                  <a:lnTo>
                    <a:pt x="581983" y="71503"/>
                  </a:lnTo>
                  <a:lnTo>
                    <a:pt x="580038" y="71184"/>
                  </a:lnTo>
                  <a:lnTo>
                    <a:pt x="579055" y="70038"/>
                  </a:lnTo>
                  <a:lnTo>
                    <a:pt x="579055" y="66092"/>
                  </a:lnTo>
                  <a:lnTo>
                    <a:pt x="580038" y="64947"/>
                  </a:lnTo>
                  <a:lnTo>
                    <a:pt x="581983" y="64628"/>
                  </a:lnTo>
                  <a:lnTo>
                    <a:pt x="955211" y="64628"/>
                  </a:lnTo>
                  <a:lnTo>
                    <a:pt x="956028" y="64968"/>
                  </a:lnTo>
                  <a:lnTo>
                    <a:pt x="957395" y="66328"/>
                  </a:lnTo>
                  <a:lnTo>
                    <a:pt x="957735" y="67149"/>
                  </a:lnTo>
                  <a:lnTo>
                    <a:pt x="957735" y="68936"/>
                  </a:lnTo>
                  <a:lnTo>
                    <a:pt x="957249" y="70712"/>
                  </a:lnTo>
                  <a:lnTo>
                    <a:pt x="956092" y="71567"/>
                  </a:lnTo>
                  <a:close/>
                </a:path>
                <a:path w="2115184" h="1290955">
                  <a:moveTo>
                    <a:pt x="956129" y="135817"/>
                  </a:moveTo>
                  <a:lnTo>
                    <a:pt x="954247" y="135764"/>
                  </a:lnTo>
                  <a:lnTo>
                    <a:pt x="581983" y="135764"/>
                  </a:lnTo>
                  <a:lnTo>
                    <a:pt x="581038" y="135740"/>
                  </a:lnTo>
                  <a:lnTo>
                    <a:pt x="580239" y="135388"/>
                  </a:lnTo>
                  <a:lnTo>
                    <a:pt x="578918" y="134035"/>
                  </a:lnTo>
                  <a:lnTo>
                    <a:pt x="578587" y="133225"/>
                  </a:lnTo>
                  <a:lnTo>
                    <a:pt x="578595" y="131326"/>
                  </a:lnTo>
                  <a:lnTo>
                    <a:pt x="578918" y="130545"/>
                  </a:lnTo>
                  <a:lnTo>
                    <a:pt x="580249" y="129220"/>
                  </a:lnTo>
                  <a:lnTo>
                    <a:pt x="581047" y="128889"/>
                  </a:lnTo>
                  <a:lnTo>
                    <a:pt x="954247" y="128889"/>
                  </a:lnTo>
                  <a:lnTo>
                    <a:pt x="955202" y="128863"/>
                  </a:lnTo>
                  <a:lnTo>
                    <a:pt x="956019" y="129183"/>
                  </a:lnTo>
                  <a:lnTo>
                    <a:pt x="957408" y="130545"/>
                  </a:lnTo>
                  <a:lnTo>
                    <a:pt x="957735" y="131326"/>
                  </a:lnTo>
                  <a:lnTo>
                    <a:pt x="957706" y="133225"/>
                  </a:lnTo>
                  <a:lnTo>
                    <a:pt x="957294" y="134931"/>
                  </a:lnTo>
                  <a:lnTo>
                    <a:pt x="956129" y="135817"/>
                  </a:lnTo>
                  <a:close/>
                </a:path>
                <a:path w="2115184" h="1290955">
                  <a:moveTo>
                    <a:pt x="1445909" y="7468"/>
                  </a:moveTo>
                  <a:lnTo>
                    <a:pt x="1443991" y="7425"/>
                  </a:lnTo>
                  <a:lnTo>
                    <a:pt x="1249323" y="7425"/>
                  </a:lnTo>
                  <a:lnTo>
                    <a:pt x="1247378" y="7106"/>
                  </a:lnTo>
                  <a:lnTo>
                    <a:pt x="1246396" y="5960"/>
                  </a:lnTo>
                  <a:lnTo>
                    <a:pt x="1246396" y="2014"/>
                  </a:lnTo>
                  <a:lnTo>
                    <a:pt x="1247378" y="869"/>
                  </a:lnTo>
                  <a:lnTo>
                    <a:pt x="1249323" y="550"/>
                  </a:lnTo>
                  <a:lnTo>
                    <a:pt x="1444936" y="550"/>
                  </a:lnTo>
                  <a:lnTo>
                    <a:pt x="1445744" y="879"/>
                  </a:lnTo>
                  <a:lnTo>
                    <a:pt x="1447102" y="2196"/>
                  </a:lnTo>
                  <a:lnTo>
                    <a:pt x="1447451" y="2997"/>
                  </a:lnTo>
                  <a:lnTo>
                    <a:pt x="1447479" y="4675"/>
                  </a:lnTo>
                  <a:lnTo>
                    <a:pt x="1447075" y="6551"/>
                  </a:lnTo>
                  <a:lnTo>
                    <a:pt x="1445909" y="7468"/>
                  </a:lnTo>
                  <a:close/>
                </a:path>
                <a:path w="2115184" h="1290955">
                  <a:moveTo>
                    <a:pt x="1534652" y="71558"/>
                  </a:moveTo>
                  <a:lnTo>
                    <a:pt x="1532835" y="71503"/>
                  </a:lnTo>
                  <a:lnTo>
                    <a:pt x="1160571" y="71503"/>
                  </a:lnTo>
                  <a:lnTo>
                    <a:pt x="1158625" y="71184"/>
                  </a:lnTo>
                  <a:lnTo>
                    <a:pt x="1157643" y="70038"/>
                  </a:lnTo>
                  <a:lnTo>
                    <a:pt x="1157643" y="66092"/>
                  </a:lnTo>
                  <a:lnTo>
                    <a:pt x="1158625" y="64947"/>
                  </a:lnTo>
                  <a:lnTo>
                    <a:pt x="1160571" y="64628"/>
                  </a:lnTo>
                  <a:lnTo>
                    <a:pt x="1533790" y="64628"/>
                  </a:lnTo>
                  <a:lnTo>
                    <a:pt x="1534607" y="64970"/>
                  </a:lnTo>
                  <a:lnTo>
                    <a:pt x="1535937" y="66337"/>
                  </a:lnTo>
                  <a:lnTo>
                    <a:pt x="1536259" y="67157"/>
                  </a:lnTo>
                  <a:lnTo>
                    <a:pt x="1536231" y="68936"/>
                  </a:lnTo>
                  <a:lnTo>
                    <a:pt x="1535791" y="70702"/>
                  </a:lnTo>
                  <a:lnTo>
                    <a:pt x="1534652" y="71558"/>
                  </a:lnTo>
                  <a:close/>
                </a:path>
                <a:path w="2115184" h="1290955">
                  <a:moveTo>
                    <a:pt x="1534698" y="135808"/>
                  </a:moveTo>
                  <a:lnTo>
                    <a:pt x="1532835" y="135764"/>
                  </a:lnTo>
                  <a:lnTo>
                    <a:pt x="1159617" y="135764"/>
                  </a:lnTo>
                  <a:lnTo>
                    <a:pt x="1158800" y="135422"/>
                  </a:lnTo>
                  <a:lnTo>
                    <a:pt x="1157469" y="134055"/>
                  </a:lnTo>
                  <a:lnTo>
                    <a:pt x="1157148" y="133235"/>
                  </a:lnTo>
                  <a:lnTo>
                    <a:pt x="1157148" y="131334"/>
                  </a:lnTo>
                  <a:lnTo>
                    <a:pt x="1157469" y="130524"/>
                  </a:lnTo>
                  <a:lnTo>
                    <a:pt x="1158809" y="129184"/>
                  </a:lnTo>
                  <a:lnTo>
                    <a:pt x="1159626" y="128862"/>
                  </a:lnTo>
                  <a:lnTo>
                    <a:pt x="1160571" y="128889"/>
                  </a:lnTo>
                  <a:lnTo>
                    <a:pt x="1533848" y="128889"/>
                  </a:lnTo>
                  <a:lnTo>
                    <a:pt x="1534597" y="129184"/>
                  </a:lnTo>
                  <a:lnTo>
                    <a:pt x="1535937" y="130524"/>
                  </a:lnTo>
                  <a:lnTo>
                    <a:pt x="1536259" y="131334"/>
                  </a:lnTo>
                  <a:lnTo>
                    <a:pt x="1536202" y="133235"/>
                  </a:lnTo>
                  <a:lnTo>
                    <a:pt x="1535827" y="134922"/>
                  </a:lnTo>
                  <a:lnTo>
                    <a:pt x="1534698" y="135808"/>
                  </a:lnTo>
                  <a:close/>
                </a:path>
                <a:path w="2115184" h="1290955">
                  <a:moveTo>
                    <a:pt x="1533848" y="128889"/>
                  </a:moveTo>
                  <a:lnTo>
                    <a:pt x="1532835" y="128889"/>
                  </a:lnTo>
                  <a:lnTo>
                    <a:pt x="1533781" y="128862"/>
                  </a:lnTo>
                  <a:close/>
                </a:path>
                <a:path w="2115184" h="1290955">
                  <a:moveTo>
                    <a:pt x="1445762" y="374109"/>
                  </a:moveTo>
                  <a:lnTo>
                    <a:pt x="1443991" y="374017"/>
                  </a:lnTo>
                  <a:lnTo>
                    <a:pt x="1249323" y="374017"/>
                  </a:lnTo>
                  <a:lnTo>
                    <a:pt x="1247378" y="373696"/>
                  </a:lnTo>
                  <a:lnTo>
                    <a:pt x="1246396" y="372551"/>
                  </a:lnTo>
                  <a:lnTo>
                    <a:pt x="1246396" y="368609"/>
                  </a:lnTo>
                  <a:lnTo>
                    <a:pt x="1247378" y="367463"/>
                  </a:lnTo>
                  <a:lnTo>
                    <a:pt x="1249323" y="367142"/>
                  </a:lnTo>
                  <a:lnTo>
                    <a:pt x="1444955" y="367142"/>
                  </a:lnTo>
                  <a:lnTo>
                    <a:pt x="1445772" y="367481"/>
                  </a:lnTo>
                  <a:lnTo>
                    <a:pt x="1447139" y="368838"/>
                  </a:lnTo>
                  <a:lnTo>
                    <a:pt x="1447479" y="369663"/>
                  </a:lnTo>
                  <a:lnTo>
                    <a:pt x="1447479" y="371634"/>
                  </a:lnTo>
                  <a:lnTo>
                    <a:pt x="1446919" y="373311"/>
                  </a:lnTo>
                  <a:lnTo>
                    <a:pt x="1445762" y="374109"/>
                  </a:lnTo>
                  <a:close/>
                </a:path>
                <a:path w="2115184" h="1290955">
                  <a:moveTo>
                    <a:pt x="1534616" y="438343"/>
                  </a:moveTo>
                  <a:lnTo>
                    <a:pt x="1532835" y="438279"/>
                  </a:lnTo>
                  <a:lnTo>
                    <a:pt x="1159617" y="438279"/>
                  </a:lnTo>
                  <a:lnTo>
                    <a:pt x="1158800" y="437940"/>
                  </a:lnTo>
                  <a:lnTo>
                    <a:pt x="1157469" y="436574"/>
                  </a:lnTo>
                  <a:lnTo>
                    <a:pt x="1157169" y="435804"/>
                  </a:lnTo>
                  <a:lnTo>
                    <a:pt x="1157148" y="433851"/>
                  </a:lnTo>
                  <a:lnTo>
                    <a:pt x="1157469" y="433035"/>
                  </a:lnTo>
                  <a:lnTo>
                    <a:pt x="1158809" y="431697"/>
                  </a:lnTo>
                  <a:lnTo>
                    <a:pt x="1159626" y="431376"/>
                  </a:lnTo>
                  <a:lnTo>
                    <a:pt x="1160571" y="431403"/>
                  </a:lnTo>
                  <a:lnTo>
                    <a:pt x="1533851" y="431403"/>
                  </a:lnTo>
                  <a:lnTo>
                    <a:pt x="1534597" y="431697"/>
                  </a:lnTo>
                  <a:lnTo>
                    <a:pt x="1535937" y="433035"/>
                  </a:lnTo>
                  <a:lnTo>
                    <a:pt x="1536259" y="433851"/>
                  </a:lnTo>
                  <a:lnTo>
                    <a:pt x="1536231" y="435804"/>
                  </a:lnTo>
                  <a:lnTo>
                    <a:pt x="1535754" y="437518"/>
                  </a:lnTo>
                  <a:lnTo>
                    <a:pt x="1534616" y="438343"/>
                  </a:lnTo>
                  <a:close/>
                </a:path>
                <a:path w="2115184" h="1290955">
                  <a:moveTo>
                    <a:pt x="1533851" y="431403"/>
                  </a:moveTo>
                  <a:lnTo>
                    <a:pt x="1532835" y="431403"/>
                  </a:lnTo>
                  <a:lnTo>
                    <a:pt x="1533781" y="431376"/>
                  </a:lnTo>
                  <a:close/>
                </a:path>
                <a:path w="2115184" h="1290955">
                  <a:moveTo>
                    <a:pt x="1534616" y="502513"/>
                  </a:moveTo>
                  <a:lnTo>
                    <a:pt x="1532835" y="502448"/>
                  </a:lnTo>
                  <a:lnTo>
                    <a:pt x="1160571" y="502448"/>
                  </a:lnTo>
                  <a:lnTo>
                    <a:pt x="1158625" y="502128"/>
                  </a:lnTo>
                  <a:lnTo>
                    <a:pt x="1157643" y="500982"/>
                  </a:lnTo>
                  <a:lnTo>
                    <a:pt x="1157643" y="497040"/>
                  </a:lnTo>
                  <a:lnTo>
                    <a:pt x="1158625" y="495894"/>
                  </a:lnTo>
                  <a:lnTo>
                    <a:pt x="1160571" y="495573"/>
                  </a:lnTo>
                  <a:lnTo>
                    <a:pt x="1533771" y="495573"/>
                  </a:lnTo>
                  <a:lnTo>
                    <a:pt x="1534570" y="495903"/>
                  </a:lnTo>
                  <a:lnTo>
                    <a:pt x="1535901" y="497232"/>
                  </a:lnTo>
                  <a:lnTo>
                    <a:pt x="1536231" y="498030"/>
                  </a:lnTo>
                  <a:lnTo>
                    <a:pt x="1536231" y="499973"/>
                  </a:lnTo>
                  <a:lnTo>
                    <a:pt x="1535754" y="501688"/>
                  </a:lnTo>
                  <a:lnTo>
                    <a:pt x="1534616" y="502513"/>
                  </a:lnTo>
                  <a:close/>
                </a:path>
                <a:path w="2115184" h="1290955">
                  <a:moveTo>
                    <a:pt x="1445597" y="1162553"/>
                  </a:moveTo>
                  <a:lnTo>
                    <a:pt x="1443991" y="1162388"/>
                  </a:lnTo>
                  <a:lnTo>
                    <a:pt x="1249323" y="1162388"/>
                  </a:lnTo>
                  <a:lnTo>
                    <a:pt x="1247378" y="1162067"/>
                  </a:lnTo>
                  <a:lnTo>
                    <a:pt x="1246396" y="1160922"/>
                  </a:lnTo>
                  <a:lnTo>
                    <a:pt x="1246396" y="1156980"/>
                  </a:lnTo>
                  <a:lnTo>
                    <a:pt x="1247378" y="1155834"/>
                  </a:lnTo>
                  <a:lnTo>
                    <a:pt x="1249323" y="1155513"/>
                  </a:lnTo>
                  <a:lnTo>
                    <a:pt x="1444955" y="1155513"/>
                  </a:lnTo>
                  <a:lnTo>
                    <a:pt x="1445772" y="1155852"/>
                  </a:lnTo>
                  <a:lnTo>
                    <a:pt x="1447139" y="1157209"/>
                  </a:lnTo>
                  <a:lnTo>
                    <a:pt x="1447479" y="1158034"/>
                  </a:lnTo>
                  <a:lnTo>
                    <a:pt x="1447479" y="1160463"/>
                  </a:lnTo>
                  <a:lnTo>
                    <a:pt x="1446763" y="1161912"/>
                  </a:lnTo>
                  <a:lnTo>
                    <a:pt x="1445597" y="1162553"/>
                  </a:lnTo>
                  <a:close/>
                </a:path>
                <a:path w="2115184" h="1290955">
                  <a:moveTo>
                    <a:pt x="1534451" y="1226787"/>
                  </a:moveTo>
                  <a:lnTo>
                    <a:pt x="1532835" y="1226650"/>
                  </a:lnTo>
                  <a:lnTo>
                    <a:pt x="1159617" y="1226650"/>
                  </a:lnTo>
                  <a:lnTo>
                    <a:pt x="1158800" y="1226310"/>
                  </a:lnTo>
                  <a:lnTo>
                    <a:pt x="1157469" y="1224935"/>
                  </a:lnTo>
                  <a:lnTo>
                    <a:pt x="1157148" y="1224120"/>
                  </a:lnTo>
                  <a:lnTo>
                    <a:pt x="1157148" y="1222222"/>
                  </a:lnTo>
                  <a:lnTo>
                    <a:pt x="1157469" y="1221406"/>
                  </a:lnTo>
                  <a:lnTo>
                    <a:pt x="1158809" y="1220068"/>
                  </a:lnTo>
                  <a:lnTo>
                    <a:pt x="1159626" y="1219747"/>
                  </a:lnTo>
                  <a:lnTo>
                    <a:pt x="1160571" y="1219774"/>
                  </a:lnTo>
                  <a:lnTo>
                    <a:pt x="1533851" y="1219774"/>
                  </a:lnTo>
                  <a:lnTo>
                    <a:pt x="1534597" y="1220068"/>
                  </a:lnTo>
                  <a:lnTo>
                    <a:pt x="1535937" y="1221406"/>
                  </a:lnTo>
                  <a:lnTo>
                    <a:pt x="1536259" y="1222222"/>
                  </a:lnTo>
                  <a:lnTo>
                    <a:pt x="1536231" y="1224633"/>
                  </a:lnTo>
                  <a:lnTo>
                    <a:pt x="1535579" y="1226118"/>
                  </a:lnTo>
                  <a:lnTo>
                    <a:pt x="1534451" y="1226787"/>
                  </a:lnTo>
                  <a:close/>
                </a:path>
                <a:path w="2115184" h="1290955">
                  <a:moveTo>
                    <a:pt x="1533851" y="1219774"/>
                  </a:moveTo>
                  <a:lnTo>
                    <a:pt x="1532835" y="1219774"/>
                  </a:lnTo>
                  <a:lnTo>
                    <a:pt x="1533781" y="1219747"/>
                  </a:lnTo>
                  <a:close/>
                </a:path>
                <a:path w="2115184" h="1290955">
                  <a:moveTo>
                    <a:pt x="1534386" y="1290902"/>
                  </a:moveTo>
                  <a:lnTo>
                    <a:pt x="1532835" y="1290728"/>
                  </a:lnTo>
                  <a:lnTo>
                    <a:pt x="1160571" y="1290728"/>
                  </a:lnTo>
                  <a:lnTo>
                    <a:pt x="1158625" y="1290407"/>
                  </a:lnTo>
                  <a:lnTo>
                    <a:pt x="1157643" y="1289261"/>
                  </a:lnTo>
                  <a:lnTo>
                    <a:pt x="1157643" y="1285319"/>
                  </a:lnTo>
                  <a:lnTo>
                    <a:pt x="1158625" y="1284173"/>
                  </a:lnTo>
                  <a:lnTo>
                    <a:pt x="1160571" y="1283852"/>
                  </a:lnTo>
                  <a:lnTo>
                    <a:pt x="1533790" y="1283852"/>
                  </a:lnTo>
                  <a:lnTo>
                    <a:pt x="1534607" y="1284192"/>
                  </a:lnTo>
                  <a:lnTo>
                    <a:pt x="1535937" y="1285567"/>
                  </a:lnTo>
                  <a:lnTo>
                    <a:pt x="1536259" y="1286382"/>
                  </a:lnTo>
                  <a:lnTo>
                    <a:pt x="1536231" y="1288894"/>
                  </a:lnTo>
                  <a:lnTo>
                    <a:pt x="1535524" y="1290288"/>
                  </a:lnTo>
                  <a:lnTo>
                    <a:pt x="1534386" y="1290902"/>
                  </a:lnTo>
                  <a:close/>
                </a:path>
                <a:path w="2115184" h="1290955">
                  <a:moveTo>
                    <a:pt x="2024158" y="373651"/>
                  </a:moveTo>
                  <a:lnTo>
                    <a:pt x="2022579" y="373467"/>
                  </a:lnTo>
                  <a:lnTo>
                    <a:pt x="1827911" y="373467"/>
                  </a:lnTo>
                  <a:lnTo>
                    <a:pt x="1825966" y="373146"/>
                  </a:lnTo>
                  <a:lnTo>
                    <a:pt x="1824983" y="372001"/>
                  </a:lnTo>
                  <a:lnTo>
                    <a:pt x="1824983" y="368059"/>
                  </a:lnTo>
                  <a:lnTo>
                    <a:pt x="1825966" y="366913"/>
                  </a:lnTo>
                  <a:lnTo>
                    <a:pt x="1827911" y="366592"/>
                  </a:lnTo>
                  <a:lnTo>
                    <a:pt x="2023543" y="366592"/>
                  </a:lnTo>
                  <a:lnTo>
                    <a:pt x="2024369" y="366931"/>
                  </a:lnTo>
                  <a:lnTo>
                    <a:pt x="2025727" y="368288"/>
                  </a:lnTo>
                  <a:lnTo>
                    <a:pt x="2026067" y="369113"/>
                  </a:lnTo>
                  <a:lnTo>
                    <a:pt x="2026067" y="371634"/>
                  </a:lnTo>
                  <a:lnTo>
                    <a:pt x="2025323" y="373036"/>
                  </a:lnTo>
                  <a:lnTo>
                    <a:pt x="2024158" y="373651"/>
                  </a:lnTo>
                  <a:close/>
                </a:path>
                <a:path w="2115184" h="1290955">
                  <a:moveTo>
                    <a:pt x="2112992" y="437848"/>
                  </a:moveTo>
                  <a:lnTo>
                    <a:pt x="2111423" y="437729"/>
                  </a:lnTo>
                  <a:lnTo>
                    <a:pt x="1738195" y="437729"/>
                  </a:lnTo>
                  <a:lnTo>
                    <a:pt x="1737369" y="437390"/>
                  </a:lnTo>
                  <a:lnTo>
                    <a:pt x="1736011" y="436033"/>
                  </a:lnTo>
                  <a:lnTo>
                    <a:pt x="1735671" y="435208"/>
                  </a:lnTo>
                  <a:lnTo>
                    <a:pt x="1735671" y="433292"/>
                  </a:lnTo>
                  <a:lnTo>
                    <a:pt x="1736011" y="432476"/>
                  </a:lnTo>
                  <a:lnTo>
                    <a:pt x="1737378" y="431147"/>
                  </a:lnTo>
                  <a:lnTo>
                    <a:pt x="1738204" y="430826"/>
                  </a:lnTo>
                  <a:lnTo>
                    <a:pt x="1739159" y="430853"/>
                  </a:lnTo>
                  <a:lnTo>
                    <a:pt x="2112359" y="430853"/>
                  </a:lnTo>
                  <a:lnTo>
                    <a:pt x="2113158" y="431183"/>
                  </a:lnTo>
                  <a:lnTo>
                    <a:pt x="2114489" y="432513"/>
                  </a:lnTo>
                  <a:lnTo>
                    <a:pt x="2114811" y="433292"/>
                  </a:lnTo>
                  <a:lnTo>
                    <a:pt x="2114705" y="436033"/>
                  </a:lnTo>
                  <a:lnTo>
                    <a:pt x="2114121" y="437206"/>
                  </a:lnTo>
                  <a:lnTo>
                    <a:pt x="2112992" y="437848"/>
                  </a:lnTo>
                  <a:close/>
                </a:path>
                <a:path w="2115184" h="1290955">
                  <a:moveTo>
                    <a:pt x="1738094" y="502073"/>
                  </a:moveTo>
                  <a:lnTo>
                    <a:pt x="1737158" y="501807"/>
                  </a:lnTo>
                  <a:lnTo>
                    <a:pt x="1735515" y="500423"/>
                  </a:lnTo>
                  <a:lnTo>
                    <a:pt x="1735111" y="499533"/>
                  </a:lnTo>
                  <a:lnTo>
                    <a:pt x="1735111" y="497388"/>
                  </a:lnTo>
                  <a:lnTo>
                    <a:pt x="1735515" y="496499"/>
                  </a:lnTo>
                  <a:lnTo>
                    <a:pt x="1737158" y="495115"/>
                  </a:lnTo>
                  <a:lnTo>
                    <a:pt x="1738094" y="494849"/>
                  </a:lnTo>
                  <a:lnTo>
                    <a:pt x="1739159" y="495023"/>
                  </a:lnTo>
                  <a:lnTo>
                    <a:pt x="2111423" y="495023"/>
                  </a:lnTo>
                  <a:lnTo>
                    <a:pt x="2113626" y="495078"/>
                  </a:lnTo>
                  <a:lnTo>
                    <a:pt x="2114764" y="496215"/>
                  </a:lnTo>
                  <a:lnTo>
                    <a:pt x="2114819" y="499973"/>
                  </a:lnTo>
                  <a:lnTo>
                    <a:pt x="2114121" y="501376"/>
                  </a:lnTo>
                  <a:lnTo>
                    <a:pt x="2113202" y="501898"/>
                  </a:lnTo>
                  <a:lnTo>
                    <a:pt x="1739159" y="501898"/>
                  </a:lnTo>
                  <a:lnTo>
                    <a:pt x="1738094" y="502073"/>
                  </a:lnTo>
                  <a:close/>
                </a:path>
                <a:path w="2115184" h="1290955">
                  <a:moveTo>
                    <a:pt x="2112992" y="502018"/>
                  </a:moveTo>
                  <a:lnTo>
                    <a:pt x="2111423" y="501898"/>
                  </a:lnTo>
                  <a:lnTo>
                    <a:pt x="2113202" y="501898"/>
                  </a:lnTo>
                  <a:lnTo>
                    <a:pt x="2112992" y="502018"/>
                  </a:lnTo>
                  <a:close/>
                </a:path>
                <a:path w="2115184" h="1290955">
                  <a:moveTo>
                    <a:pt x="2024277" y="6993"/>
                  </a:moveTo>
                  <a:lnTo>
                    <a:pt x="2022579" y="6875"/>
                  </a:lnTo>
                  <a:lnTo>
                    <a:pt x="1827911" y="6875"/>
                  </a:lnTo>
                  <a:lnTo>
                    <a:pt x="1825966" y="6556"/>
                  </a:lnTo>
                  <a:lnTo>
                    <a:pt x="1824983" y="5410"/>
                  </a:lnTo>
                  <a:lnTo>
                    <a:pt x="1824983" y="1464"/>
                  </a:lnTo>
                  <a:lnTo>
                    <a:pt x="1825966" y="319"/>
                  </a:lnTo>
                  <a:lnTo>
                    <a:pt x="1827911" y="0"/>
                  </a:lnTo>
                  <a:lnTo>
                    <a:pt x="2023524" y="0"/>
                  </a:lnTo>
                  <a:lnTo>
                    <a:pt x="2024332" y="329"/>
                  </a:lnTo>
                  <a:lnTo>
                    <a:pt x="2025690" y="1646"/>
                  </a:lnTo>
                  <a:lnTo>
                    <a:pt x="2026039" y="2447"/>
                  </a:lnTo>
                  <a:lnTo>
                    <a:pt x="2026067" y="4675"/>
                  </a:lnTo>
                  <a:lnTo>
                    <a:pt x="2025443" y="6260"/>
                  </a:lnTo>
                  <a:lnTo>
                    <a:pt x="2024277" y="6993"/>
                  </a:lnTo>
                  <a:close/>
                </a:path>
                <a:path w="2115184" h="1290955">
                  <a:moveTo>
                    <a:pt x="1738094" y="71127"/>
                  </a:moveTo>
                  <a:lnTo>
                    <a:pt x="1737158" y="70866"/>
                  </a:lnTo>
                  <a:lnTo>
                    <a:pt x="1735515" y="69474"/>
                  </a:lnTo>
                  <a:lnTo>
                    <a:pt x="1735111" y="68590"/>
                  </a:lnTo>
                  <a:lnTo>
                    <a:pt x="1735111" y="66441"/>
                  </a:lnTo>
                  <a:lnTo>
                    <a:pt x="1735515" y="65556"/>
                  </a:lnTo>
                  <a:lnTo>
                    <a:pt x="1737158" y="64165"/>
                  </a:lnTo>
                  <a:lnTo>
                    <a:pt x="1738094" y="63904"/>
                  </a:lnTo>
                  <a:lnTo>
                    <a:pt x="1739159" y="64078"/>
                  </a:lnTo>
                  <a:lnTo>
                    <a:pt x="2111423" y="64078"/>
                  </a:lnTo>
                  <a:lnTo>
                    <a:pt x="2114819" y="68936"/>
                  </a:lnTo>
                  <a:lnTo>
                    <a:pt x="2114149" y="70385"/>
                  </a:lnTo>
                  <a:lnTo>
                    <a:pt x="2113196" y="70953"/>
                  </a:lnTo>
                  <a:lnTo>
                    <a:pt x="1739159" y="70953"/>
                  </a:lnTo>
                  <a:lnTo>
                    <a:pt x="1738094" y="71127"/>
                  </a:lnTo>
                  <a:close/>
                </a:path>
                <a:path w="2115184" h="1290955">
                  <a:moveTo>
                    <a:pt x="2113020" y="71057"/>
                  </a:moveTo>
                  <a:lnTo>
                    <a:pt x="2111423" y="70953"/>
                  </a:lnTo>
                  <a:lnTo>
                    <a:pt x="2113196" y="70953"/>
                  </a:lnTo>
                  <a:lnTo>
                    <a:pt x="2113020" y="71057"/>
                  </a:lnTo>
                  <a:close/>
                </a:path>
                <a:path w="2115184" h="1290955">
                  <a:moveTo>
                    <a:pt x="2113048" y="135302"/>
                  </a:moveTo>
                  <a:lnTo>
                    <a:pt x="2111423" y="135214"/>
                  </a:lnTo>
                  <a:lnTo>
                    <a:pt x="1738195" y="135214"/>
                  </a:lnTo>
                  <a:lnTo>
                    <a:pt x="1737369" y="134874"/>
                  </a:lnTo>
                  <a:lnTo>
                    <a:pt x="1736011" y="133514"/>
                  </a:lnTo>
                  <a:lnTo>
                    <a:pt x="1735671" y="132692"/>
                  </a:lnTo>
                  <a:lnTo>
                    <a:pt x="1735671" y="130776"/>
                  </a:lnTo>
                  <a:lnTo>
                    <a:pt x="1736011" y="129965"/>
                  </a:lnTo>
                  <a:lnTo>
                    <a:pt x="1737378" y="128633"/>
                  </a:lnTo>
                  <a:lnTo>
                    <a:pt x="1738204" y="128313"/>
                  </a:lnTo>
                  <a:lnTo>
                    <a:pt x="1739159" y="128339"/>
                  </a:lnTo>
                  <a:lnTo>
                    <a:pt x="2112359" y="128339"/>
                  </a:lnTo>
                  <a:lnTo>
                    <a:pt x="2113158" y="128670"/>
                  </a:lnTo>
                  <a:lnTo>
                    <a:pt x="2114489" y="129995"/>
                  </a:lnTo>
                  <a:lnTo>
                    <a:pt x="2114811" y="130776"/>
                  </a:lnTo>
                  <a:lnTo>
                    <a:pt x="2114819" y="133106"/>
                  </a:lnTo>
                  <a:lnTo>
                    <a:pt x="2114176" y="134599"/>
                  </a:lnTo>
                  <a:lnTo>
                    <a:pt x="2113048" y="135302"/>
                  </a:lnTo>
                  <a:close/>
                </a:path>
              </a:pathLst>
            </a:custGeom>
            <a:solidFill>
              <a:srgbClr val="000000"/>
            </a:solidFill>
          </p:spPr>
          <p:txBody>
            <a:bodyPr wrap="square" lIns="0" tIns="0" rIns="0" bIns="0" rtlCol="0"/>
            <a:lstStyle/>
            <a:p>
              <a:endParaRPr/>
            </a:p>
          </p:txBody>
        </p:sp>
        <p:sp>
          <p:nvSpPr>
            <p:cNvPr id="109" name="object 7">
              <a:extLst>
                <a:ext uri="{FF2B5EF4-FFF2-40B4-BE49-F238E27FC236}">
                  <a16:creationId xmlns:a16="http://schemas.microsoft.com/office/drawing/2014/main" id="{8C486EB7-83C8-0216-AF06-4B50AED9FE22}"/>
                </a:ext>
              </a:extLst>
            </p:cNvPr>
            <p:cNvSpPr/>
            <p:nvPr/>
          </p:nvSpPr>
          <p:spPr>
            <a:xfrm>
              <a:off x="15081537" y="1961190"/>
              <a:ext cx="127869" cy="101736"/>
            </a:xfrm>
            <a:prstGeom prst="rect">
              <a:avLst/>
            </a:prstGeom>
            <a:blipFill>
              <a:blip r:embed="rId4" cstate="print"/>
              <a:stretch>
                <a:fillRect/>
              </a:stretch>
            </a:blipFill>
          </p:spPr>
          <p:txBody>
            <a:bodyPr wrap="square" lIns="0" tIns="0" rIns="0" bIns="0" rtlCol="0"/>
            <a:lstStyle/>
            <a:p>
              <a:endParaRPr/>
            </a:p>
          </p:txBody>
        </p:sp>
        <p:sp>
          <p:nvSpPr>
            <p:cNvPr id="110" name="object 8">
              <a:extLst>
                <a:ext uri="{FF2B5EF4-FFF2-40B4-BE49-F238E27FC236}">
                  <a16:creationId xmlns:a16="http://schemas.microsoft.com/office/drawing/2014/main" id="{DF5CFED8-0A63-FE81-7CFD-294F761B79D9}"/>
                </a:ext>
              </a:extLst>
            </p:cNvPr>
            <p:cNvSpPr/>
            <p:nvPr/>
          </p:nvSpPr>
          <p:spPr>
            <a:xfrm>
              <a:off x="13737896" y="1213230"/>
              <a:ext cx="662305" cy="1438910"/>
            </a:xfrm>
            <a:custGeom>
              <a:avLst/>
              <a:gdLst/>
              <a:ahLst/>
              <a:cxnLst/>
              <a:rect l="l" t="t" r="r" b="b"/>
              <a:pathLst>
                <a:path w="662305" h="1438910">
                  <a:moveTo>
                    <a:pt x="178142" y="150431"/>
                  </a:moveTo>
                  <a:lnTo>
                    <a:pt x="175348" y="110121"/>
                  </a:lnTo>
                  <a:lnTo>
                    <a:pt x="157645" y="63512"/>
                  </a:lnTo>
                  <a:lnTo>
                    <a:pt x="137274" y="24282"/>
                  </a:lnTo>
                  <a:lnTo>
                    <a:pt x="122618" y="0"/>
                  </a:lnTo>
                  <a:lnTo>
                    <a:pt x="118491" y="5956"/>
                  </a:lnTo>
                  <a:lnTo>
                    <a:pt x="113588" y="11150"/>
                  </a:lnTo>
                  <a:lnTo>
                    <a:pt x="75768" y="28956"/>
                  </a:lnTo>
                  <a:lnTo>
                    <a:pt x="68643" y="29425"/>
                  </a:lnTo>
                  <a:lnTo>
                    <a:pt x="61658" y="30314"/>
                  </a:lnTo>
                  <a:lnTo>
                    <a:pt x="36918" y="59537"/>
                  </a:lnTo>
                  <a:lnTo>
                    <a:pt x="35445" y="69265"/>
                  </a:lnTo>
                  <a:lnTo>
                    <a:pt x="35610" y="79387"/>
                  </a:lnTo>
                  <a:lnTo>
                    <a:pt x="30797" y="77177"/>
                  </a:lnTo>
                  <a:lnTo>
                    <a:pt x="25755" y="75984"/>
                  </a:lnTo>
                  <a:lnTo>
                    <a:pt x="18719" y="75819"/>
                  </a:lnTo>
                  <a:lnTo>
                    <a:pt x="17614" y="76542"/>
                  </a:lnTo>
                  <a:lnTo>
                    <a:pt x="12903" y="78663"/>
                  </a:lnTo>
                  <a:lnTo>
                    <a:pt x="9055" y="81826"/>
                  </a:lnTo>
                  <a:lnTo>
                    <a:pt x="3098" y="90271"/>
                  </a:lnTo>
                  <a:lnTo>
                    <a:pt x="1409" y="94957"/>
                  </a:lnTo>
                  <a:lnTo>
                    <a:pt x="1003" y="100114"/>
                  </a:lnTo>
                  <a:lnTo>
                    <a:pt x="4419" y="113449"/>
                  </a:lnTo>
                  <a:lnTo>
                    <a:pt x="12725" y="125247"/>
                  </a:lnTo>
                  <a:lnTo>
                    <a:pt x="22631" y="134683"/>
                  </a:lnTo>
                  <a:lnTo>
                    <a:pt x="30835" y="140906"/>
                  </a:lnTo>
                  <a:lnTo>
                    <a:pt x="0" y="271627"/>
                  </a:lnTo>
                  <a:lnTo>
                    <a:pt x="127482" y="275386"/>
                  </a:lnTo>
                  <a:lnTo>
                    <a:pt x="116281" y="182156"/>
                  </a:lnTo>
                  <a:lnTo>
                    <a:pt x="128854" y="180924"/>
                  </a:lnTo>
                  <a:lnTo>
                    <a:pt x="171602" y="164744"/>
                  </a:lnTo>
                  <a:lnTo>
                    <a:pt x="176250" y="158635"/>
                  </a:lnTo>
                  <a:lnTo>
                    <a:pt x="178142" y="150431"/>
                  </a:lnTo>
                  <a:close/>
                </a:path>
                <a:path w="662305" h="1438910">
                  <a:moveTo>
                    <a:pt x="283324" y="1349489"/>
                  </a:moveTo>
                  <a:lnTo>
                    <a:pt x="200723" y="1349489"/>
                  </a:lnTo>
                  <a:lnTo>
                    <a:pt x="182372" y="1438783"/>
                  </a:lnTo>
                  <a:lnTo>
                    <a:pt x="264972" y="1438783"/>
                  </a:lnTo>
                  <a:lnTo>
                    <a:pt x="283324" y="1349489"/>
                  </a:lnTo>
                  <a:close/>
                </a:path>
                <a:path w="662305" h="1438910">
                  <a:moveTo>
                    <a:pt x="661924" y="1239215"/>
                  </a:moveTo>
                  <a:lnTo>
                    <a:pt x="629335" y="1146263"/>
                  </a:lnTo>
                  <a:lnTo>
                    <a:pt x="546735" y="1179080"/>
                  </a:lnTo>
                  <a:lnTo>
                    <a:pt x="579323" y="1261579"/>
                  </a:lnTo>
                  <a:lnTo>
                    <a:pt x="661924" y="1239215"/>
                  </a:lnTo>
                  <a:close/>
                </a:path>
              </a:pathLst>
            </a:custGeom>
            <a:solidFill>
              <a:srgbClr val="F1F1F1"/>
            </a:solidFill>
          </p:spPr>
          <p:txBody>
            <a:bodyPr wrap="square" lIns="0" tIns="0" rIns="0" bIns="0" rtlCol="0"/>
            <a:lstStyle/>
            <a:p>
              <a:endParaRPr/>
            </a:p>
          </p:txBody>
        </p:sp>
        <p:sp>
          <p:nvSpPr>
            <p:cNvPr id="111" name="object 9">
              <a:extLst>
                <a:ext uri="{FF2B5EF4-FFF2-40B4-BE49-F238E27FC236}">
                  <a16:creationId xmlns:a16="http://schemas.microsoft.com/office/drawing/2014/main" id="{A73356C1-3175-91F3-4B22-4EFBD6FDA72C}"/>
                </a:ext>
              </a:extLst>
            </p:cNvPr>
            <p:cNvSpPr/>
            <p:nvPr/>
          </p:nvSpPr>
          <p:spPr>
            <a:xfrm>
              <a:off x="13908252" y="2424844"/>
              <a:ext cx="607060" cy="264795"/>
            </a:xfrm>
            <a:custGeom>
              <a:avLst/>
              <a:gdLst/>
              <a:ahLst/>
              <a:cxnLst/>
              <a:rect l="l" t="t" r="r" b="b"/>
              <a:pathLst>
                <a:path w="607059" h="264794">
                  <a:moveTo>
                    <a:pt x="8131" y="264727"/>
                  </a:moveTo>
                  <a:lnTo>
                    <a:pt x="0" y="254167"/>
                  </a:lnTo>
                  <a:lnTo>
                    <a:pt x="451" y="252737"/>
                  </a:lnTo>
                  <a:lnTo>
                    <a:pt x="15320" y="196267"/>
                  </a:lnTo>
                  <a:lnTo>
                    <a:pt x="42018" y="215501"/>
                  </a:lnTo>
                  <a:lnTo>
                    <a:pt x="59570" y="221912"/>
                  </a:lnTo>
                  <a:lnTo>
                    <a:pt x="147644" y="221912"/>
                  </a:lnTo>
                  <a:lnTo>
                    <a:pt x="210905" y="254845"/>
                  </a:lnTo>
                  <a:lnTo>
                    <a:pt x="213156" y="256266"/>
                  </a:lnTo>
                  <a:lnTo>
                    <a:pt x="213912" y="258255"/>
                  </a:lnTo>
                  <a:lnTo>
                    <a:pt x="212429" y="263370"/>
                  </a:lnTo>
                  <a:lnTo>
                    <a:pt x="210725" y="264654"/>
                  </a:lnTo>
                  <a:lnTo>
                    <a:pt x="9629" y="264654"/>
                  </a:lnTo>
                  <a:lnTo>
                    <a:pt x="8131" y="264727"/>
                  </a:lnTo>
                  <a:close/>
                </a:path>
                <a:path w="607059" h="264794">
                  <a:moveTo>
                    <a:pt x="147644" y="221912"/>
                  </a:moveTo>
                  <a:lnTo>
                    <a:pt x="59570" y="221912"/>
                  </a:lnTo>
                  <a:lnTo>
                    <a:pt x="75762" y="215501"/>
                  </a:lnTo>
                  <a:lnTo>
                    <a:pt x="98381" y="196267"/>
                  </a:lnTo>
                  <a:lnTo>
                    <a:pt x="147644" y="221912"/>
                  </a:lnTo>
                  <a:close/>
                </a:path>
                <a:path w="607059" h="264794">
                  <a:moveTo>
                    <a:pt x="587076" y="25874"/>
                  </a:moveTo>
                  <a:lnTo>
                    <a:pt x="428323" y="25874"/>
                  </a:lnTo>
                  <a:lnTo>
                    <a:pt x="454717" y="20989"/>
                  </a:lnTo>
                  <a:lnTo>
                    <a:pt x="479365" y="0"/>
                  </a:lnTo>
                  <a:lnTo>
                    <a:pt x="587076" y="25874"/>
                  </a:lnTo>
                  <a:close/>
                </a:path>
                <a:path w="607059" h="264794">
                  <a:moveTo>
                    <a:pt x="407014" y="88425"/>
                  </a:moveTo>
                  <a:lnTo>
                    <a:pt x="397982" y="80230"/>
                  </a:lnTo>
                  <a:lnTo>
                    <a:pt x="398047" y="78745"/>
                  </a:lnTo>
                  <a:lnTo>
                    <a:pt x="398689" y="19984"/>
                  </a:lnTo>
                  <a:lnTo>
                    <a:pt x="407281" y="22817"/>
                  </a:lnTo>
                  <a:lnTo>
                    <a:pt x="428323" y="25874"/>
                  </a:lnTo>
                  <a:lnTo>
                    <a:pt x="587076" y="25874"/>
                  </a:lnTo>
                  <a:lnTo>
                    <a:pt x="605371" y="30242"/>
                  </a:lnTo>
                  <a:lnTo>
                    <a:pt x="606748" y="31974"/>
                  </a:lnTo>
                  <a:lnTo>
                    <a:pt x="606748" y="37603"/>
                  </a:lnTo>
                  <a:lnTo>
                    <a:pt x="605371" y="39336"/>
                  </a:lnTo>
                  <a:lnTo>
                    <a:pt x="602627" y="39968"/>
                  </a:lnTo>
                  <a:lnTo>
                    <a:pt x="409886" y="87912"/>
                  </a:lnTo>
                  <a:lnTo>
                    <a:pt x="408464" y="88343"/>
                  </a:lnTo>
                  <a:lnTo>
                    <a:pt x="407014" y="88425"/>
                  </a:lnTo>
                  <a:close/>
                </a:path>
              </a:pathLst>
            </a:custGeom>
            <a:solidFill>
              <a:srgbClr val="000000"/>
            </a:solidFill>
          </p:spPr>
          <p:txBody>
            <a:bodyPr wrap="square" lIns="0" tIns="0" rIns="0" bIns="0" rtlCol="0"/>
            <a:lstStyle/>
            <a:p>
              <a:endParaRPr/>
            </a:p>
          </p:txBody>
        </p:sp>
        <p:sp>
          <p:nvSpPr>
            <p:cNvPr id="112" name="object 10">
              <a:extLst>
                <a:ext uri="{FF2B5EF4-FFF2-40B4-BE49-F238E27FC236}">
                  <a16:creationId xmlns:a16="http://schemas.microsoft.com/office/drawing/2014/main" id="{A50518C6-5222-E809-C8D9-377A540FF3B4}"/>
                </a:ext>
              </a:extLst>
            </p:cNvPr>
            <p:cNvSpPr/>
            <p:nvPr/>
          </p:nvSpPr>
          <p:spPr>
            <a:xfrm>
              <a:off x="13565004" y="1430855"/>
              <a:ext cx="505459" cy="490855"/>
            </a:xfrm>
            <a:custGeom>
              <a:avLst/>
              <a:gdLst/>
              <a:ahLst/>
              <a:cxnLst/>
              <a:rect l="l" t="t" r="r" b="b"/>
              <a:pathLst>
                <a:path w="505459" h="490855">
                  <a:moveTo>
                    <a:pt x="98459" y="490256"/>
                  </a:moveTo>
                  <a:lnTo>
                    <a:pt x="105618" y="431312"/>
                  </a:lnTo>
                  <a:lnTo>
                    <a:pt x="37840" y="431312"/>
                  </a:lnTo>
                  <a:lnTo>
                    <a:pt x="34983" y="431000"/>
                  </a:lnTo>
                  <a:lnTo>
                    <a:pt x="3830" y="407936"/>
                  </a:lnTo>
                  <a:lnTo>
                    <a:pt x="0" y="391207"/>
                  </a:lnTo>
                  <a:lnTo>
                    <a:pt x="66" y="388338"/>
                  </a:lnTo>
                  <a:lnTo>
                    <a:pt x="437" y="385476"/>
                  </a:lnTo>
                  <a:lnTo>
                    <a:pt x="621" y="385476"/>
                  </a:lnTo>
                  <a:lnTo>
                    <a:pt x="36507" y="115597"/>
                  </a:lnTo>
                  <a:lnTo>
                    <a:pt x="50147" y="78261"/>
                  </a:lnTo>
                  <a:lnTo>
                    <a:pt x="78451" y="50327"/>
                  </a:lnTo>
                  <a:lnTo>
                    <a:pt x="129290" y="23294"/>
                  </a:lnTo>
                  <a:lnTo>
                    <a:pt x="182347" y="916"/>
                  </a:lnTo>
                  <a:lnTo>
                    <a:pt x="185009" y="0"/>
                  </a:lnTo>
                  <a:lnTo>
                    <a:pt x="187120" y="1741"/>
                  </a:lnTo>
                  <a:lnTo>
                    <a:pt x="208555" y="17344"/>
                  </a:lnTo>
                  <a:lnTo>
                    <a:pt x="228364" y="27558"/>
                  </a:lnTo>
                  <a:lnTo>
                    <a:pt x="246504" y="32358"/>
                  </a:lnTo>
                  <a:lnTo>
                    <a:pt x="262931" y="31718"/>
                  </a:lnTo>
                  <a:lnTo>
                    <a:pt x="293035" y="6691"/>
                  </a:lnTo>
                  <a:lnTo>
                    <a:pt x="378484" y="38226"/>
                  </a:lnTo>
                  <a:lnTo>
                    <a:pt x="410072" y="61932"/>
                  </a:lnTo>
                  <a:lnTo>
                    <a:pt x="505050" y="367417"/>
                  </a:lnTo>
                  <a:lnTo>
                    <a:pt x="405375" y="391252"/>
                  </a:lnTo>
                  <a:lnTo>
                    <a:pt x="394362" y="383276"/>
                  </a:lnTo>
                  <a:lnTo>
                    <a:pt x="389864" y="489431"/>
                  </a:lnTo>
                  <a:lnTo>
                    <a:pt x="98459" y="490256"/>
                  </a:lnTo>
                  <a:close/>
                </a:path>
              </a:pathLst>
            </a:custGeom>
            <a:solidFill>
              <a:srgbClr val="09484F"/>
            </a:solidFill>
          </p:spPr>
          <p:txBody>
            <a:bodyPr wrap="square" lIns="0" tIns="0" rIns="0" bIns="0" rtlCol="0"/>
            <a:lstStyle/>
            <a:p>
              <a:endParaRPr/>
            </a:p>
          </p:txBody>
        </p:sp>
        <p:sp>
          <p:nvSpPr>
            <p:cNvPr id="113" name="object 11">
              <a:extLst>
                <a:ext uri="{FF2B5EF4-FFF2-40B4-BE49-F238E27FC236}">
                  <a16:creationId xmlns:a16="http://schemas.microsoft.com/office/drawing/2014/main" id="{C515D1F7-FAB6-6611-CA38-DE94AF2BB6FD}"/>
                </a:ext>
              </a:extLst>
            </p:cNvPr>
            <p:cNvSpPr/>
            <p:nvPr/>
          </p:nvSpPr>
          <p:spPr>
            <a:xfrm>
              <a:off x="13746618" y="2021948"/>
              <a:ext cx="461645" cy="556895"/>
            </a:xfrm>
            <a:custGeom>
              <a:avLst/>
              <a:gdLst/>
              <a:ahLst/>
              <a:cxnLst/>
              <a:rect l="l" t="t" r="r" b="b"/>
              <a:pathLst>
                <a:path w="461644" h="556894">
                  <a:moveTo>
                    <a:pt x="305447" y="556444"/>
                  </a:moveTo>
                  <a:lnTo>
                    <a:pt x="160066" y="554061"/>
                  </a:lnTo>
                  <a:lnTo>
                    <a:pt x="271304" y="142733"/>
                  </a:lnTo>
                  <a:lnTo>
                    <a:pt x="197240" y="146344"/>
                  </a:lnTo>
                  <a:lnTo>
                    <a:pt x="107498" y="137038"/>
                  </a:lnTo>
                  <a:lnTo>
                    <a:pt x="31833" y="124414"/>
                  </a:lnTo>
                  <a:lnTo>
                    <a:pt x="0" y="118073"/>
                  </a:lnTo>
                  <a:lnTo>
                    <a:pt x="128395" y="66833"/>
                  </a:lnTo>
                  <a:lnTo>
                    <a:pt x="204924" y="37827"/>
                  </a:lnTo>
                  <a:lnTo>
                    <a:pt x="259941" y="20319"/>
                  </a:lnTo>
                  <a:lnTo>
                    <a:pt x="323803" y="3576"/>
                  </a:lnTo>
                  <a:lnTo>
                    <a:pt x="389417" y="0"/>
                  </a:lnTo>
                  <a:lnTo>
                    <a:pt x="431841" y="18415"/>
                  </a:lnTo>
                  <a:lnTo>
                    <a:pt x="454664" y="42727"/>
                  </a:lnTo>
                  <a:lnTo>
                    <a:pt x="461475" y="56837"/>
                  </a:lnTo>
                  <a:lnTo>
                    <a:pt x="437095" y="136950"/>
                  </a:lnTo>
                  <a:lnTo>
                    <a:pt x="383461" y="308463"/>
                  </a:lnTo>
                  <a:lnTo>
                    <a:pt x="305447" y="556444"/>
                  </a:lnTo>
                  <a:close/>
                </a:path>
              </a:pathLst>
            </a:custGeom>
            <a:solidFill>
              <a:srgbClr val="F1F1F1"/>
            </a:solidFill>
          </p:spPr>
          <p:txBody>
            <a:bodyPr wrap="square" lIns="0" tIns="0" rIns="0" bIns="0" rtlCol="0"/>
            <a:lstStyle/>
            <a:p>
              <a:endParaRPr/>
            </a:p>
          </p:txBody>
        </p:sp>
        <p:sp>
          <p:nvSpPr>
            <p:cNvPr id="114" name="object 12">
              <a:extLst>
                <a:ext uri="{FF2B5EF4-FFF2-40B4-BE49-F238E27FC236}">
                  <a16:creationId xmlns:a16="http://schemas.microsoft.com/office/drawing/2014/main" id="{088227DA-E6C8-0A09-5A64-DA7639DE1A37}"/>
                </a:ext>
              </a:extLst>
            </p:cNvPr>
            <p:cNvSpPr/>
            <p:nvPr/>
          </p:nvSpPr>
          <p:spPr>
            <a:xfrm>
              <a:off x="13743249" y="2016605"/>
              <a:ext cx="468630" cy="565785"/>
            </a:xfrm>
            <a:custGeom>
              <a:avLst/>
              <a:gdLst/>
              <a:ahLst/>
              <a:cxnLst/>
              <a:rect l="l" t="t" r="r" b="b"/>
              <a:pathLst>
                <a:path w="468630" h="565785">
                  <a:moveTo>
                    <a:pt x="212913" y="155735"/>
                  </a:moveTo>
                  <a:lnTo>
                    <a:pt x="144380" y="150364"/>
                  </a:lnTo>
                  <a:lnTo>
                    <a:pt x="77706" y="140877"/>
                  </a:lnTo>
                  <a:lnTo>
                    <a:pt x="26111" y="131611"/>
                  </a:lnTo>
                  <a:lnTo>
                    <a:pt x="156" y="123783"/>
                  </a:lnTo>
                  <a:lnTo>
                    <a:pt x="0" y="122114"/>
                  </a:lnTo>
                  <a:lnTo>
                    <a:pt x="703" y="120987"/>
                  </a:lnTo>
                  <a:lnTo>
                    <a:pt x="2267" y="120391"/>
                  </a:lnTo>
                  <a:lnTo>
                    <a:pt x="49315" y="101857"/>
                  </a:lnTo>
                  <a:lnTo>
                    <a:pt x="98039" y="83153"/>
                  </a:lnTo>
                  <a:lnTo>
                    <a:pt x="155856" y="61604"/>
                  </a:lnTo>
                  <a:lnTo>
                    <a:pt x="216987" y="39791"/>
                  </a:lnTo>
                  <a:lnTo>
                    <a:pt x="275652" y="20299"/>
                  </a:lnTo>
                  <a:lnTo>
                    <a:pt x="326071" y="5710"/>
                  </a:lnTo>
                  <a:lnTo>
                    <a:pt x="364770" y="0"/>
                  </a:lnTo>
                  <a:lnTo>
                    <a:pt x="396111" y="2720"/>
                  </a:lnTo>
                  <a:lnTo>
                    <a:pt x="409205" y="7181"/>
                  </a:lnTo>
                  <a:lnTo>
                    <a:pt x="356590" y="7181"/>
                  </a:lnTo>
                  <a:lnTo>
                    <a:pt x="327815" y="12219"/>
                  </a:lnTo>
                  <a:lnTo>
                    <a:pt x="284610" y="24602"/>
                  </a:lnTo>
                  <a:lnTo>
                    <a:pt x="234555" y="40970"/>
                  </a:lnTo>
                  <a:lnTo>
                    <a:pt x="181468" y="59617"/>
                  </a:lnTo>
                  <a:lnTo>
                    <a:pt x="129164" y="78836"/>
                  </a:lnTo>
                  <a:lnTo>
                    <a:pt x="68695" y="101875"/>
                  </a:lnTo>
                  <a:lnTo>
                    <a:pt x="15117" y="122866"/>
                  </a:lnTo>
                  <a:lnTo>
                    <a:pt x="52332" y="129891"/>
                  </a:lnTo>
                  <a:lnTo>
                    <a:pt x="106377" y="138693"/>
                  </a:lnTo>
                  <a:lnTo>
                    <a:pt x="167668" y="146211"/>
                  </a:lnTo>
                  <a:lnTo>
                    <a:pt x="226624" y="149382"/>
                  </a:lnTo>
                  <a:lnTo>
                    <a:pt x="277788" y="149382"/>
                  </a:lnTo>
                  <a:lnTo>
                    <a:pt x="276903" y="152659"/>
                  </a:lnTo>
                  <a:lnTo>
                    <a:pt x="270085" y="152659"/>
                  </a:lnTo>
                  <a:lnTo>
                    <a:pt x="212913" y="155735"/>
                  </a:lnTo>
                  <a:close/>
                </a:path>
                <a:path w="468630" h="565785">
                  <a:moveTo>
                    <a:pt x="313924" y="558395"/>
                  </a:moveTo>
                  <a:lnTo>
                    <a:pt x="306246" y="558395"/>
                  </a:lnTo>
                  <a:lnTo>
                    <a:pt x="363077" y="378163"/>
                  </a:lnTo>
                  <a:lnTo>
                    <a:pt x="421593" y="191728"/>
                  </a:lnTo>
                  <a:lnTo>
                    <a:pt x="437462" y="140877"/>
                  </a:lnTo>
                  <a:lnTo>
                    <a:pt x="449939" y="100653"/>
                  </a:lnTo>
                  <a:lnTo>
                    <a:pt x="461499" y="62271"/>
                  </a:lnTo>
                  <a:lnTo>
                    <a:pt x="461520" y="61604"/>
                  </a:lnTo>
                  <a:lnTo>
                    <a:pt x="455445" y="50252"/>
                  </a:lnTo>
                  <a:lnTo>
                    <a:pt x="428132" y="23128"/>
                  </a:lnTo>
                  <a:lnTo>
                    <a:pt x="382964" y="7326"/>
                  </a:lnTo>
                  <a:lnTo>
                    <a:pt x="356590" y="7181"/>
                  </a:lnTo>
                  <a:lnTo>
                    <a:pt x="409205" y="7181"/>
                  </a:lnTo>
                  <a:lnTo>
                    <a:pt x="448531" y="30453"/>
                  </a:lnTo>
                  <a:lnTo>
                    <a:pt x="468515" y="62271"/>
                  </a:lnTo>
                  <a:lnTo>
                    <a:pt x="465405" y="73427"/>
                  </a:lnTo>
                  <a:lnTo>
                    <a:pt x="456764" y="101875"/>
                  </a:lnTo>
                  <a:lnTo>
                    <a:pt x="442065" y="149382"/>
                  </a:lnTo>
                  <a:lnTo>
                    <a:pt x="427021" y="197678"/>
                  </a:lnTo>
                  <a:lnTo>
                    <a:pt x="313924" y="558395"/>
                  </a:lnTo>
                  <a:close/>
                </a:path>
                <a:path w="468630" h="565785">
                  <a:moveTo>
                    <a:pt x="277788" y="149382"/>
                  </a:moveTo>
                  <a:lnTo>
                    <a:pt x="226624" y="149382"/>
                  </a:lnTo>
                  <a:lnTo>
                    <a:pt x="273664" y="145142"/>
                  </a:lnTo>
                  <a:lnTo>
                    <a:pt x="274965" y="144830"/>
                  </a:lnTo>
                  <a:lnTo>
                    <a:pt x="276066" y="145160"/>
                  </a:lnTo>
                  <a:lnTo>
                    <a:pt x="277030" y="146211"/>
                  </a:lnTo>
                  <a:lnTo>
                    <a:pt x="277889" y="147058"/>
                  </a:lnTo>
                  <a:lnTo>
                    <a:pt x="278164" y="148121"/>
                  </a:lnTo>
                  <a:lnTo>
                    <a:pt x="277788" y="149382"/>
                  </a:lnTo>
                  <a:close/>
                </a:path>
                <a:path w="468630" h="565785">
                  <a:moveTo>
                    <a:pt x="310645" y="565472"/>
                  </a:moveTo>
                  <a:lnTo>
                    <a:pt x="308816" y="565270"/>
                  </a:lnTo>
                  <a:lnTo>
                    <a:pt x="163160" y="562887"/>
                  </a:lnTo>
                  <a:lnTo>
                    <a:pt x="162013" y="562887"/>
                  </a:lnTo>
                  <a:lnTo>
                    <a:pt x="161143" y="562438"/>
                  </a:lnTo>
                  <a:lnTo>
                    <a:pt x="160498" y="561512"/>
                  </a:lnTo>
                  <a:lnTo>
                    <a:pt x="159834" y="560623"/>
                  </a:lnTo>
                  <a:lnTo>
                    <a:pt x="159651" y="559642"/>
                  </a:lnTo>
                  <a:lnTo>
                    <a:pt x="270085" y="152659"/>
                  </a:lnTo>
                  <a:lnTo>
                    <a:pt x="276903" y="152659"/>
                  </a:lnTo>
                  <a:lnTo>
                    <a:pt x="167932" y="556103"/>
                  </a:lnTo>
                  <a:lnTo>
                    <a:pt x="306246" y="558395"/>
                  </a:lnTo>
                  <a:lnTo>
                    <a:pt x="313924" y="558395"/>
                  </a:lnTo>
                  <a:lnTo>
                    <a:pt x="312516" y="562887"/>
                  </a:lnTo>
                  <a:lnTo>
                    <a:pt x="163160" y="562887"/>
                  </a:lnTo>
                  <a:lnTo>
                    <a:pt x="312513" y="562896"/>
                  </a:lnTo>
                  <a:lnTo>
                    <a:pt x="311869" y="564711"/>
                  </a:lnTo>
                  <a:lnTo>
                    <a:pt x="310645" y="565472"/>
                  </a:lnTo>
                  <a:close/>
                </a:path>
              </a:pathLst>
            </a:custGeom>
            <a:solidFill>
              <a:srgbClr val="000000"/>
            </a:solidFill>
          </p:spPr>
          <p:txBody>
            <a:bodyPr wrap="square" lIns="0" tIns="0" rIns="0" bIns="0" rtlCol="0"/>
            <a:lstStyle/>
            <a:p>
              <a:endParaRPr/>
            </a:p>
          </p:txBody>
        </p:sp>
        <p:sp>
          <p:nvSpPr>
            <p:cNvPr id="115" name="object 13">
              <a:extLst>
                <a:ext uri="{FF2B5EF4-FFF2-40B4-BE49-F238E27FC236}">
                  <a16:creationId xmlns:a16="http://schemas.microsoft.com/office/drawing/2014/main" id="{1C010396-19D5-59C7-BFF7-B14AA006AE6A}"/>
                </a:ext>
              </a:extLst>
            </p:cNvPr>
            <p:cNvSpPr/>
            <p:nvPr/>
          </p:nvSpPr>
          <p:spPr>
            <a:xfrm>
              <a:off x="13642746" y="1898102"/>
              <a:ext cx="741680" cy="552450"/>
            </a:xfrm>
            <a:custGeom>
              <a:avLst/>
              <a:gdLst/>
              <a:ahLst/>
              <a:cxnLst/>
              <a:rect l="l" t="t" r="r" b="b"/>
              <a:pathLst>
                <a:path w="741680" h="552450">
                  <a:moveTo>
                    <a:pt x="607933" y="552043"/>
                  </a:moveTo>
                  <a:lnTo>
                    <a:pt x="531663" y="265295"/>
                  </a:lnTo>
                  <a:lnTo>
                    <a:pt x="543709" y="217187"/>
                  </a:lnTo>
                  <a:lnTo>
                    <a:pt x="546463" y="189816"/>
                  </a:lnTo>
                  <a:lnTo>
                    <a:pt x="538787" y="172981"/>
                  </a:lnTo>
                  <a:lnTo>
                    <a:pt x="519548" y="156482"/>
                  </a:lnTo>
                  <a:lnTo>
                    <a:pt x="492009" y="145755"/>
                  </a:lnTo>
                  <a:lnTo>
                    <a:pt x="464445" y="147808"/>
                  </a:lnTo>
                  <a:lnTo>
                    <a:pt x="443230" y="154793"/>
                  </a:lnTo>
                  <a:lnTo>
                    <a:pt x="434742" y="158865"/>
                  </a:lnTo>
                  <a:lnTo>
                    <a:pt x="396856" y="175836"/>
                  </a:lnTo>
                  <a:lnTo>
                    <a:pt x="352450" y="193517"/>
                  </a:lnTo>
                  <a:lnTo>
                    <a:pt x="303617" y="210469"/>
                  </a:lnTo>
                  <a:lnTo>
                    <a:pt x="252454" y="225251"/>
                  </a:lnTo>
                  <a:lnTo>
                    <a:pt x="201052" y="236420"/>
                  </a:lnTo>
                  <a:lnTo>
                    <a:pt x="151506" y="242537"/>
                  </a:lnTo>
                  <a:lnTo>
                    <a:pt x="105910" y="242160"/>
                  </a:lnTo>
                  <a:lnTo>
                    <a:pt x="66358" y="233848"/>
                  </a:lnTo>
                  <a:lnTo>
                    <a:pt x="34944" y="216160"/>
                  </a:lnTo>
                  <a:lnTo>
                    <a:pt x="0" y="155720"/>
                  </a:lnTo>
                  <a:lnTo>
                    <a:pt x="1065" y="89608"/>
                  </a:lnTo>
                  <a:lnTo>
                    <a:pt x="17120" y="36353"/>
                  </a:lnTo>
                  <a:lnTo>
                    <a:pt x="27142" y="14484"/>
                  </a:lnTo>
                  <a:lnTo>
                    <a:pt x="216578" y="11275"/>
                  </a:lnTo>
                  <a:lnTo>
                    <a:pt x="528634" y="0"/>
                  </a:lnTo>
                  <a:lnTo>
                    <a:pt x="568265" y="8077"/>
                  </a:lnTo>
                  <a:lnTo>
                    <a:pt x="599783" y="33404"/>
                  </a:lnTo>
                  <a:lnTo>
                    <a:pt x="658299" y="197107"/>
                  </a:lnTo>
                  <a:lnTo>
                    <a:pt x="699634" y="336684"/>
                  </a:lnTo>
                  <a:lnTo>
                    <a:pt x="729627" y="443914"/>
                  </a:lnTo>
                  <a:lnTo>
                    <a:pt x="741199" y="486773"/>
                  </a:lnTo>
                  <a:lnTo>
                    <a:pt x="607933" y="552043"/>
                  </a:lnTo>
                  <a:close/>
                </a:path>
              </a:pathLst>
            </a:custGeom>
            <a:solidFill>
              <a:srgbClr val="F1F1F1"/>
            </a:solidFill>
          </p:spPr>
          <p:txBody>
            <a:bodyPr wrap="square" lIns="0" tIns="0" rIns="0" bIns="0" rtlCol="0"/>
            <a:lstStyle/>
            <a:p>
              <a:endParaRPr/>
            </a:p>
          </p:txBody>
        </p:sp>
        <p:sp>
          <p:nvSpPr>
            <p:cNvPr id="116" name="object 14">
              <a:extLst>
                <a:ext uri="{FF2B5EF4-FFF2-40B4-BE49-F238E27FC236}">
                  <a16:creationId xmlns:a16="http://schemas.microsoft.com/office/drawing/2014/main" id="{B3687AB3-EC92-B550-B8D5-E6AA8A179969}"/>
                </a:ext>
              </a:extLst>
            </p:cNvPr>
            <p:cNvSpPr/>
            <p:nvPr/>
          </p:nvSpPr>
          <p:spPr>
            <a:xfrm>
              <a:off x="13637515" y="1660841"/>
              <a:ext cx="751205" cy="793115"/>
            </a:xfrm>
            <a:custGeom>
              <a:avLst/>
              <a:gdLst/>
              <a:ahLst/>
              <a:cxnLst/>
              <a:rect l="l" t="t" r="r" b="b"/>
              <a:pathLst>
                <a:path w="751205" h="793114">
                  <a:moveTo>
                    <a:pt x="750582" y="725043"/>
                  </a:moveTo>
                  <a:lnTo>
                    <a:pt x="747483" y="713422"/>
                  </a:lnTo>
                  <a:lnTo>
                    <a:pt x="742200" y="693877"/>
                  </a:lnTo>
                  <a:lnTo>
                    <a:pt x="742200" y="722210"/>
                  </a:lnTo>
                  <a:lnTo>
                    <a:pt x="615175" y="784364"/>
                  </a:lnTo>
                  <a:lnTo>
                    <a:pt x="540219" y="502678"/>
                  </a:lnTo>
                  <a:lnTo>
                    <a:pt x="540296" y="502107"/>
                  </a:lnTo>
                  <a:lnTo>
                    <a:pt x="544017" y="484835"/>
                  </a:lnTo>
                  <a:lnTo>
                    <a:pt x="547128" y="453123"/>
                  </a:lnTo>
                  <a:lnTo>
                    <a:pt x="543382" y="418185"/>
                  </a:lnTo>
                  <a:lnTo>
                    <a:pt x="526605" y="390817"/>
                  </a:lnTo>
                  <a:lnTo>
                    <a:pt x="516318" y="386651"/>
                  </a:lnTo>
                  <a:lnTo>
                    <a:pt x="498157" y="379298"/>
                  </a:lnTo>
                  <a:lnTo>
                    <a:pt x="469887" y="381025"/>
                  </a:lnTo>
                  <a:lnTo>
                    <a:pt x="447878" y="388162"/>
                  </a:lnTo>
                  <a:lnTo>
                    <a:pt x="438226" y="392836"/>
                  </a:lnTo>
                  <a:lnTo>
                    <a:pt x="400024" y="409816"/>
                  </a:lnTo>
                  <a:lnTo>
                    <a:pt x="355561" y="427405"/>
                  </a:lnTo>
                  <a:lnTo>
                    <a:pt x="306908" y="444207"/>
                  </a:lnTo>
                  <a:lnTo>
                    <a:pt x="256120" y="458838"/>
                  </a:lnTo>
                  <a:lnTo>
                    <a:pt x="205257" y="469887"/>
                  </a:lnTo>
                  <a:lnTo>
                    <a:pt x="157378" y="475869"/>
                  </a:lnTo>
                  <a:lnTo>
                    <a:pt x="111518" y="475754"/>
                  </a:lnTo>
                  <a:lnTo>
                    <a:pt x="72771" y="467779"/>
                  </a:lnTo>
                  <a:lnTo>
                    <a:pt x="12852" y="408152"/>
                  </a:lnTo>
                  <a:lnTo>
                    <a:pt x="5880" y="359791"/>
                  </a:lnTo>
                  <a:lnTo>
                    <a:pt x="12763" y="313169"/>
                  </a:lnTo>
                  <a:lnTo>
                    <a:pt x="25031" y="275844"/>
                  </a:lnTo>
                  <a:lnTo>
                    <a:pt x="34201" y="255422"/>
                  </a:lnTo>
                  <a:lnTo>
                    <a:pt x="137414" y="253403"/>
                  </a:lnTo>
                  <a:lnTo>
                    <a:pt x="580834" y="253403"/>
                  </a:lnTo>
                  <a:lnTo>
                    <a:pt x="609244" y="283654"/>
                  </a:lnTo>
                  <a:lnTo>
                    <a:pt x="633514" y="351624"/>
                  </a:lnTo>
                  <a:lnTo>
                    <a:pt x="652513" y="411010"/>
                  </a:lnTo>
                  <a:lnTo>
                    <a:pt x="671004" y="471385"/>
                  </a:lnTo>
                  <a:lnTo>
                    <a:pt x="688492" y="530390"/>
                  </a:lnTo>
                  <a:lnTo>
                    <a:pt x="704418" y="585647"/>
                  </a:lnTo>
                  <a:lnTo>
                    <a:pt x="718286" y="634822"/>
                  </a:lnTo>
                  <a:lnTo>
                    <a:pt x="729551" y="675538"/>
                  </a:lnTo>
                  <a:lnTo>
                    <a:pt x="742200" y="722210"/>
                  </a:lnTo>
                  <a:lnTo>
                    <a:pt x="742200" y="693877"/>
                  </a:lnTo>
                  <a:lnTo>
                    <a:pt x="729780" y="648589"/>
                  </a:lnTo>
                  <a:lnTo>
                    <a:pt x="715924" y="599135"/>
                  </a:lnTo>
                  <a:lnTo>
                    <a:pt x="699566" y="542061"/>
                  </a:lnTo>
                  <a:lnTo>
                    <a:pt x="681329" y="480148"/>
                  </a:lnTo>
                  <a:lnTo>
                    <a:pt x="661835" y="416191"/>
                  </a:lnTo>
                  <a:lnTo>
                    <a:pt x="641731" y="353009"/>
                  </a:lnTo>
                  <a:lnTo>
                    <a:pt x="621601" y="293370"/>
                  </a:lnTo>
                  <a:lnTo>
                    <a:pt x="599643" y="258914"/>
                  </a:lnTo>
                  <a:lnTo>
                    <a:pt x="593305" y="253403"/>
                  </a:lnTo>
                  <a:lnTo>
                    <a:pt x="626287" y="253403"/>
                  </a:lnTo>
                  <a:lnTo>
                    <a:pt x="710463" y="23825"/>
                  </a:lnTo>
                  <a:lnTo>
                    <a:pt x="710857" y="22377"/>
                  </a:lnTo>
                  <a:lnTo>
                    <a:pt x="711276" y="19392"/>
                  </a:lnTo>
                  <a:lnTo>
                    <a:pt x="711288" y="17894"/>
                  </a:lnTo>
                  <a:lnTo>
                    <a:pt x="710971" y="14884"/>
                  </a:lnTo>
                  <a:lnTo>
                    <a:pt x="694156" y="0"/>
                  </a:lnTo>
                  <a:lnTo>
                    <a:pt x="369849" y="12"/>
                  </a:lnTo>
                  <a:lnTo>
                    <a:pt x="366242" y="1130"/>
                  </a:lnTo>
                  <a:lnTo>
                    <a:pt x="359752" y="5626"/>
                  </a:lnTo>
                  <a:lnTo>
                    <a:pt x="357454" y="8610"/>
                  </a:lnTo>
                  <a:lnTo>
                    <a:pt x="276872" y="228650"/>
                  </a:lnTo>
                  <a:lnTo>
                    <a:pt x="121869" y="228650"/>
                  </a:lnTo>
                  <a:lnTo>
                    <a:pt x="100914" y="247408"/>
                  </a:lnTo>
                  <a:lnTo>
                    <a:pt x="31203" y="248754"/>
                  </a:lnTo>
                  <a:lnTo>
                    <a:pt x="9042" y="303453"/>
                  </a:lnTo>
                  <a:lnTo>
                    <a:pt x="0" y="354063"/>
                  </a:lnTo>
                  <a:lnTo>
                    <a:pt x="6134" y="408076"/>
                  </a:lnTo>
                  <a:lnTo>
                    <a:pt x="38239" y="455993"/>
                  </a:lnTo>
                  <a:lnTo>
                    <a:pt x="70497" y="474383"/>
                  </a:lnTo>
                  <a:lnTo>
                    <a:pt x="113728" y="483235"/>
                  </a:lnTo>
                  <a:lnTo>
                    <a:pt x="167779" y="482536"/>
                  </a:lnTo>
                  <a:lnTo>
                    <a:pt x="209156" y="475996"/>
                  </a:lnTo>
                  <a:lnTo>
                    <a:pt x="286156" y="458304"/>
                  </a:lnTo>
                  <a:lnTo>
                    <a:pt x="338886" y="441502"/>
                  </a:lnTo>
                  <a:lnTo>
                    <a:pt x="390652" y="421906"/>
                  </a:lnTo>
                  <a:lnTo>
                    <a:pt x="441439" y="399529"/>
                  </a:lnTo>
                  <a:lnTo>
                    <a:pt x="449846" y="395478"/>
                  </a:lnTo>
                  <a:lnTo>
                    <a:pt x="470204" y="388696"/>
                  </a:lnTo>
                  <a:lnTo>
                    <a:pt x="496417" y="386651"/>
                  </a:lnTo>
                  <a:lnTo>
                    <a:pt x="522389" y="396773"/>
                  </a:lnTo>
                  <a:lnTo>
                    <a:pt x="537489" y="423633"/>
                  </a:lnTo>
                  <a:lnTo>
                    <a:pt x="539750" y="458304"/>
                  </a:lnTo>
                  <a:lnTo>
                    <a:pt x="539711" y="458838"/>
                  </a:lnTo>
                  <a:lnTo>
                    <a:pt x="536067" y="488810"/>
                  </a:lnTo>
                  <a:lnTo>
                    <a:pt x="533311" y="502107"/>
                  </a:lnTo>
                  <a:lnTo>
                    <a:pt x="533311" y="503847"/>
                  </a:lnTo>
                  <a:lnTo>
                    <a:pt x="609676" y="790587"/>
                  </a:lnTo>
                  <a:lnTo>
                    <a:pt x="609917" y="791629"/>
                  </a:lnTo>
                  <a:lnTo>
                    <a:pt x="610527" y="792365"/>
                  </a:lnTo>
                  <a:lnTo>
                    <a:pt x="611505" y="792797"/>
                  </a:lnTo>
                  <a:lnTo>
                    <a:pt x="611987" y="792924"/>
                  </a:lnTo>
                  <a:lnTo>
                    <a:pt x="612482" y="792924"/>
                  </a:lnTo>
                  <a:lnTo>
                    <a:pt x="612978" y="792797"/>
                  </a:lnTo>
                  <a:lnTo>
                    <a:pt x="613676" y="792975"/>
                  </a:lnTo>
                  <a:lnTo>
                    <a:pt x="614362" y="792886"/>
                  </a:lnTo>
                  <a:lnTo>
                    <a:pt x="614514" y="792797"/>
                  </a:lnTo>
                  <a:lnTo>
                    <a:pt x="614997" y="792518"/>
                  </a:lnTo>
                  <a:lnTo>
                    <a:pt x="631634" y="784364"/>
                  </a:lnTo>
                  <a:lnTo>
                    <a:pt x="748258" y="727151"/>
                  </a:lnTo>
                  <a:lnTo>
                    <a:pt x="749973" y="726351"/>
                  </a:lnTo>
                  <a:lnTo>
                    <a:pt x="750582" y="725043"/>
                  </a:lnTo>
                  <a:close/>
                </a:path>
              </a:pathLst>
            </a:custGeom>
            <a:solidFill>
              <a:srgbClr val="000000"/>
            </a:solidFill>
          </p:spPr>
          <p:txBody>
            <a:bodyPr wrap="square" lIns="0" tIns="0" rIns="0" bIns="0" rtlCol="0"/>
            <a:lstStyle/>
            <a:p>
              <a:endParaRPr/>
            </a:p>
          </p:txBody>
        </p:sp>
        <p:sp>
          <p:nvSpPr>
            <p:cNvPr id="117" name="object 15">
              <a:extLst>
                <a:ext uri="{FF2B5EF4-FFF2-40B4-BE49-F238E27FC236}">
                  <a16:creationId xmlns:a16="http://schemas.microsoft.com/office/drawing/2014/main" id="{8AA55A05-7A9C-6018-533B-EC12CC66E9BF}"/>
                </a:ext>
              </a:extLst>
            </p:cNvPr>
            <p:cNvSpPr/>
            <p:nvPr/>
          </p:nvSpPr>
          <p:spPr>
            <a:xfrm>
              <a:off x="13925591" y="1660780"/>
              <a:ext cx="443865" cy="249554"/>
            </a:xfrm>
            <a:custGeom>
              <a:avLst/>
              <a:gdLst/>
              <a:ahLst/>
              <a:cxnLst/>
              <a:rect l="l" t="t" r="r" b="b"/>
              <a:pathLst>
                <a:path w="443865" h="249555">
                  <a:moveTo>
                    <a:pt x="358863" y="248963"/>
                  </a:moveTo>
                  <a:lnTo>
                    <a:pt x="0" y="248963"/>
                  </a:lnTo>
                  <a:lnTo>
                    <a:pt x="89629" y="8484"/>
                  </a:lnTo>
                  <a:lnTo>
                    <a:pt x="91917" y="5525"/>
                  </a:lnTo>
                  <a:lnTo>
                    <a:pt x="98398" y="1074"/>
                  </a:lnTo>
                  <a:lnTo>
                    <a:pt x="101984" y="0"/>
                  </a:lnTo>
                  <a:lnTo>
                    <a:pt x="426267" y="33"/>
                  </a:lnTo>
                  <a:lnTo>
                    <a:pt x="443678" y="17493"/>
                  </a:lnTo>
                  <a:lnTo>
                    <a:pt x="443348" y="21970"/>
                  </a:lnTo>
                  <a:lnTo>
                    <a:pt x="442476" y="24828"/>
                  </a:lnTo>
                  <a:lnTo>
                    <a:pt x="358863" y="248963"/>
                  </a:lnTo>
                  <a:close/>
                </a:path>
              </a:pathLst>
            </a:custGeom>
            <a:solidFill>
              <a:srgbClr val="F1F1F1"/>
            </a:solidFill>
          </p:spPr>
          <p:txBody>
            <a:bodyPr wrap="square" lIns="0" tIns="0" rIns="0" bIns="0" rtlCol="0"/>
            <a:lstStyle/>
            <a:p>
              <a:endParaRPr/>
            </a:p>
          </p:txBody>
        </p:sp>
        <p:sp>
          <p:nvSpPr>
            <p:cNvPr id="118" name="object 16">
              <a:extLst>
                <a:ext uri="{FF2B5EF4-FFF2-40B4-BE49-F238E27FC236}">
                  <a16:creationId xmlns:a16="http://schemas.microsoft.com/office/drawing/2014/main" id="{F360F92E-3020-F6C3-C111-1B2BBF52B78E}"/>
                </a:ext>
              </a:extLst>
            </p:cNvPr>
            <p:cNvSpPr/>
            <p:nvPr/>
          </p:nvSpPr>
          <p:spPr>
            <a:xfrm>
              <a:off x="13922208" y="1657446"/>
              <a:ext cx="452120" cy="255904"/>
            </a:xfrm>
            <a:custGeom>
              <a:avLst/>
              <a:gdLst/>
              <a:ahLst/>
              <a:cxnLst/>
              <a:rect l="l" t="t" r="r" b="b"/>
              <a:pathLst>
                <a:path w="452119" h="255905">
                  <a:moveTo>
                    <a:pt x="362247" y="255689"/>
                  </a:moveTo>
                  <a:lnTo>
                    <a:pt x="2181" y="255689"/>
                  </a:lnTo>
                  <a:lnTo>
                    <a:pt x="1233" y="255203"/>
                  </a:lnTo>
                  <a:lnTo>
                    <a:pt x="537" y="254223"/>
                  </a:lnTo>
                  <a:lnTo>
                    <a:pt x="61" y="253306"/>
                  </a:lnTo>
                  <a:lnTo>
                    <a:pt x="0" y="252142"/>
                  </a:lnTo>
                  <a:lnTo>
                    <a:pt x="537" y="251106"/>
                  </a:lnTo>
                  <a:lnTo>
                    <a:pt x="88464" y="14503"/>
                  </a:lnTo>
                  <a:lnTo>
                    <a:pt x="109298" y="110"/>
                  </a:lnTo>
                  <a:lnTo>
                    <a:pt x="428145" y="110"/>
                  </a:lnTo>
                  <a:lnTo>
                    <a:pt x="435846" y="0"/>
                  </a:lnTo>
                  <a:lnTo>
                    <a:pt x="441968" y="3055"/>
                  </a:lnTo>
                  <a:lnTo>
                    <a:pt x="444647" y="6732"/>
                  </a:lnTo>
                  <a:lnTo>
                    <a:pt x="433395" y="6732"/>
                  </a:lnTo>
                  <a:lnTo>
                    <a:pt x="429091" y="6788"/>
                  </a:lnTo>
                  <a:lnTo>
                    <a:pt x="106097" y="6788"/>
                  </a:lnTo>
                  <a:lnTo>
                    <a:pt x="103178" y="7686"/>
                  </a:lnTo>
                  <a:lnTo>
                    <a:pt x="97903" y="11311"/>
                  </a:lnTo>
                  <a:lnTo>
                    <a:pt x="96019" y="13712"/>
                  </a:lnTo>
                  <a:lnTo>
                    <a:pt x="92859" y="22146"/>
                  </a:lnTo>
                  <a:lnTo>
                    <a:pt x="8339" y="248814"/>
                  </a:lnTo>
                  <a:lnTo>
                    <a:pt x="367135" y="248814"/>
                  </a:lnTo>
                  <a:lnTo>
                    <a:pt x="365459" y="253306"/>
                  </a:lnTo>
                  <a:lnTo>
                    <a:pt x="364972" y="254883"/>
                  </a:lnTo>
                  <a:lnTo>
                    <a:pt x="363899" y="255671"/>
                  </a:lnTo>
                  <a:lnTo>
                    <a:pt x="362247" y="255689"/>
                  </a:lnTo>
                  <a:close/>
                </a:path>
                <a:path w="452119" h="255905">
                  <a:moveTo>
                    <a:pt x="367135" y="248814"/>
                  </a:moveTo>
                  <a:lnTo>
                    <a:pt x="359860" y="248814"/>
                  </a:lnTo>
                  <a:lnTo>
                    <a:pt x="442463" y="26970"/>
                  </a:lnTo>
                  <a:lnTo>
                    <a:pt x="444235" y="22146"/>
                  </a:lnTo>
                  <a:lnTo>
                    <a:pt x="443647" y="17624"/>
                  </a:lnTo>
                  <a:lnTo>
                    <a:pt x="437645" y="8932"/>
                  </a:lnTo>
                  <a:lnTo>
                    <a:pt x="433395" y="6732"/>
                  </a:lnTo>
                  <a:lnTo>
                    <a:pt x="444647" y="6732"/>
                  </a:lnTo>
                  <a:lnTo>
                    <a:pt x="446502" y="9278"/>
                  </a:lnTo>
                  <a:lnTo>
                    <a:pt x="450870" y="15456"/>
                  </a:lnTo>
                  <a:lnTo>
                    <a:pt x="451724" y="22087"/>
                  </a:lnTo>
                  <a:lnTo>
                    <a:pt x="367135" y="248814"/>
                  </a:lnTo>
                  <a:close/>
                </a:path>
                <a:path w="452119" h="255905">
                  <a:moveTo>
                    <a:pt x="427962" y="6802"/>
                  </a:moveTo>
                  <a:lnTo>
                    <a:pt x="109298" y="6802"/>
                  </a:lnTo>
                  <a:lnTo>
                    <a:pt x="106097" y="6788"/>
                  </a:lnTo>
                  <a:lnTo>
                    <a:pt x="429091" y="6788"/>
                  </a:lnTo>
                  <a:lnTo>
                    <a:pt x="427962" y="6802"/>
                  </a:lnTo>
                  <a:close/>
                </a:path>
              </a:pathLst>
            </a:custGeom>
            <a:solidFill>
              <a:srgbClr val="000000"/>
            </a:solidFill>
          </p:spPr>
          <p:txBody>
            <a:bodyPr wrap="square" lIns="0" tIns="0" rIns="0" bIns="0" rtlCol="0"/>
            <a:lstStyle/>
            <a:p>
              <a:endParaRPr/>
            </a:p>
          </p:txBody>
        </p:sp>
        <p:sp>
          <p:nvSpPr>
            <p:cNvPr id="119" name="object 17">
              <a:extLst>
                <a:ext uri="{FF2B5EF4-FFF2-40B4-BE49-F238E27FC236}">
                  <a16:creationId xmlns:a16="http://schemas.microsoft.com/office/drawing/2014/main" id="{74BCA3D5-8FE8-8CE7-1D44-767B37017D50}"/>
                </a:ext>
              </a:extLst>
            </p:cNvPr>
            <p:cNvSpPr/>
            <p:nvPr/>
          </p:nvSpPr>
          <p:spPr>
            <a:xfrm>
              <a:off x="14122242" y="1741335"/>
              <a:ext cx="78332" cy="93537"/>
            </a:xfrm>
            <a:prstGeom prst="rect">
              <a:avLst/>
            </a:prstGeom>
            <a:blipFill>
              <a:blip r:embed="rId5" cstate="print"/>
              <a:stretch>
                <a:fillRect/>
              </a:stretch>
            </a:blipFill>
          </p:spPr>
          <p:txBody>
            <a:bodyPr wrap="square" lIns="0" tIns="0" rIns="0" bIns="0" rtlCol="0"/>
            <a:lstStyle/>
            <a:p>
              <a:endParaRPr/>
            </a:p>
          </p:txBody>
        </p:sp>
        <p:sp>
          <p:nvSpPr>
            <p:cNvPr id="120" name="object 18">
              <a:extLst>
                <a:ext uri="{FF2B5EF4-FFF2-40B4-BE49-F238E27FC236}">
                  <a16:creationId xmlns:a16="http://schemas.microsoft.com/office/drawing/2014/main" id="{35D2C1CC-A4C0-1503-CAD5-87AB3A19ECFF}"/>
                </a:ext>
              </a:extLst>
            </p:cNvPr>
            <p:cNvSpPr/>
            <p:nvPr/>
          </p:nvSpPr>
          <p:spPr>
            <a:xfrm>
              <a:off x="13780852" y="1751428"/>
              <a:ext cx="151897" cy="75039"/>
            </a:xfrm>
            <a:prstGeom prst="rect">
              <a:avLst/>
            </a:prstGeom>
            <a:blipFill>
              <a:blip r:embed="rId6" cstate="print"/>
              <a:stretch>
                <a:fillRect/>
              </a:stretch>
            </a:blipFill>
          </p:spPr>
          <p:txBody>
            <a:bodyPr wrap="square" lIns="0" tIns="0" rIns="0" bIns="0" rtlCol="0"/>
            <a:lstStyle/>
            <a:p>
              <a:endParaRPr/>
            </a:p>
          </p:txBody>
        </p:sp>
        <p:sp>
          <p:nvSpPr>
            <p:cNvPr id="121" name="object 19">
              <a:extLst>
                <a:ext uri="{FF2B5EF4-FFF2-40B4-BE49-F238E27FC236}">
                  <a16:creationId xmlns:a16="http://schemas.microsoft.com/office/drawing/2014/main" id="{7E30D270-CF39-85B9-3BC9-278CBB8A6299}"/>
                </a:ext>
              </a:extLst>
            </p:cNvPr>
            <p:cNvSpPr/>
            <p:nvPr/>
          </p:nvSpPr>
          <p:spPr>
            <a:xfrm>
              <a:off x="13665926" y="1607058"/>
              <a:ext cx="118110" cy="259079"/>
            </a:xfrm>
            <a:custGeom>
              <a:avLst/>
              <a:gdLst/>
              <a:ahLst/>
              <a:cxnLst/>
              <a:rect l="l" t="t" r="r" b="b"/>
              <a:pathLst>
                <a:path w="118109" h="259080">
                  <a:moveTo>
                    <a:pt x="3871" y="258500"/>
                  </a:moveTo>
                  <a:lnTo>
                    <a:pt x="3504" y="258225"/>
                  </a:lnTo>
                  <a:lnTo>
                    <a:pt x="1503" y="258188"/>
                  </a:lnTo>
                  <a:lnTo>
                    <a:pt x="370" y="257180"/>
                  </a:lnTo>
                  <a:lnTo>
                    <a:pt x="0" y="254256"/>
                  </a:lnTo>
                  <a:lnTo>
                    <a:pt x="241" y="253403"/>
                  </a:lnTo>
                  <a:lnTo>
                    <a:pt x="1420" y="251900"/>
                  </a:lnTo>
                  <a:lnTo>
                    <a:pt x="2189" y="251469"/>
                  </a:lnTo>
                  <a:lnTo>
                    <a:pt x="110796" y="239891"/>
                  </a:lnTo>
                  <a:lnTo>
                    <a:pt x="110796" y="164170"/>
                  </a:lnTo>
                  <a:lnTo>
                    <a:pt x="16630" y="164204"/>
                  </a:lnTo>
                  <a:lnTo>
                    <a:pt x="15785" y="163852"/>
                  </a:lnTo>
                  <a:lnTo>
                    <a:pt x="14416" y="162374"/>
                  </a:lnTo>
                  <a:lnTo>
                    <a:pt x="14129" y="161504"/>
                  </a:lnTo>
                  <a:lnTo>
                    <a:pt x="23994" y="2338"/>
                  </a:lnTo>
                  <a:lnTo>
                    <a:pt x="24359" y="1546"/>
                  </a:lnTo>
                  <a:lnTo>
                    <a:pt x="25775" y="277"/>
                  </a:lnTo>
                  <a:lnTo>
                    <a:pt x="26602" y="0"/>
                  </a:lnTo>
                  <a:lnTo>
                    <a:pt x="28501" y="102"/>
                  </a:lnTo>
                  <a:lnTo>
                    <a:pt x="29294" y="467"/>
                  </a:lnTo>
                  <a:lnTo>
                    <a:pt x="30564" y="1882"/>
                  </a:lnTo>
                  <a:lnTo>
                    <a:pt x="30843" y="2708"/>
                  </a:lnTo>
                  <a:lnTo>
                    <a:pt x="21585" y="157295"/>
                  </a:lnTo>
                  <a:lnTo>
                    <a:pt x="115522" y="157295"/>
                  </a:lnTo>
                  <a:lnTo>
                    <a:pt x="116344" y="157635"/>
                  </a:lnTo>
                  <a:lnTo>
                    <a:pt x="117706" y="158996"/>
                  </a:lnTo>
                  <a:lnTo>
                    <a:pt x="118046" y="159817"/>
                  </a:lnTo>
                  <a:lnTo>
                    <a:pt x="118004" y="245327"/>
                  </a:lnTo>
                  <a:lnTo>
                    <a:pt x="116963" y="246464"/>
                  </a:lnTo>
                  <a:lnTo>
                    <a:pt x="3871" y="258500"/>
                  </a:lnTo>
                  <a:close/>
                </a:path>
              </a:pathLst>
            </a:custGeom>
            <a:solidFill>
              <a:srgbClr val="000000"/>
            </a:solidFill>
          </p:spPr>
          <p:txBody>
            <a:bodyPr wrap="square" lIns="0" tIns="0" rIns="0" bIns="0" rtlCol="0"/>
            <a:lstStyle/>
            <a:p>
              <a:endParaRPr/>
            </a:p>
          </p:txBody>
        </p:sp>
        <p:sp>
          <p:nvSpPr>
            <p:cNvPr id="122" name="object 20">
              <a:extLst>
                <a:ext uri="{FF2B5EF4-FFF2-40B4-BE49-F238E27FC236}">
                  <a16:creationId xmlns:a16="http://schemas.microsoft.com/office/drawing/2014/main" id="{89828A3C-C2B8-674E-1300-6BD7A197BD04}"/>
                </a:ext>
              </a:extLst>
            </p:cNvPr>
            <p:cNvSpPr/>
            <p:nvPr/>
          </p:nvSpPr>
          <p:spPr>
            <a:xfrm>
              <a:off x="15057160" y="1067816"/>
              <a:ext cx="604520" cy="292735"/>
            </a:xfrm>
            <a:custGeom>
              <a:avLst/>
              <a:gdLst/>
              <a:ahLst/>
              <a:cxnLst/>
              <a:rect l="l" t="t" r="r" b="b"/>
              <a:pathLst>
                <a:path w="604519" h="292734">
                  <a:moveTo>
                    <a:pt x="100959" y="292452"/>
                  </a:moveTo>
                  <a:lnTo>
                    <a:pt x="0" y="207198"/>
                  </a:lnTo>
                  <a:lnTo>
                    <a:pt x="47622" y="140710"/>
                  </a:lnTo>
                  <a:lnTo>
                    <a:pt x="73631" y="103976"/>
                  </a:lnTo>
                  <a:lnTo>
                    <a:pt x="87146" y="83880"/>
                  </a:lnTo>
                  <a:lnTo>
                    <a:pt x="97287" y="67308"/>
                  </a:lnTo>
                  <a:lnTo>
                    <a:pt x="113362" y="50129"/>
                  </a:lnTo>
                  <a:lnTo>
                    <a:pt x="151328" y="29214"/>
                  </a:lnTo>
                  <a:lnTo>
                    <a:pt x="322885" y="846"/>
                  </a:lnTo>
                  <a:lnTo>
                    <a:pt x="383804" y="0"/>
                  </a:lnTo>
                  <a:lnTo>
                    <a:pt x="419588" y="605"/>
                  </a:lnTo>
                  <a:lnTo>
                    <a:pt x="471479" y="9371"/>
                  </a:lnTo>
                  <a:lnTo>
                    <a:pt x="510956" y="30719"/>
                  </a:lnTo>
                  <a:lnTo>
                    <a:pt x="554495" y="67674"/>
                  </a:lnTo>
                  <a:lnTo>
                    <a:pt x="589704" y="102704"/>
                  </a:lnTo>
                  <a:lnTo>
                    <a:pt x="604194" y="118277"/>
                  </a:lnTo>
                  <a:lnTo>
                    <a:pt x="520949" y="159254"/>
                  </a:lnTo>
                  <a:lnTo>
                    <a:pt x="526089" y="183088"/>
                  </a:lnTo>
                  <a:lnTo>
                    <a:pt x="387775" y="210589"/>
                  </a:lnTo>
                  <a:lnTo>
                    <a:pt x="371178" y="204853"/>
                  </a:lnTo>
                  <a:lnTo>
                    <a:pt x="354265" y="201306"/>
                  </a:lnTo>
                  <a:lnTo>
                    <a:pt x="337036" y="199949"/>
                  </a:lnTo>
                  <a:lnTo>
                    <a:pt x="319489" y="200781"/>
                  </a:lnTo>
                  <a:lnTo>
                    <a:pt x="311115" y="201544"/>
                  </a:lnTo>
                  <a:lnTo>
                    <a:pt x="273818" y="218917"/>
                  </a:lnTo>
                  <a:lnTo>
                    <a:pt x="262677" y="231307"/>
                  </a:lnTo>
                  <a:lnTo>
                    <a:pt x="156853" y="231307"/>
                  </a:lnTo>
                  <a:lnTo>
                    <a:pt x="100959" y="292452"/>
                  </a:lnTo>
                  <a:close/>
                </a:path>
              </a:pathLst>
            </a:custGeom>
            <a:solidFill>
              <a:srgbClr val="09484F"/>
            </a:solidFill>
          </p:spPr>
          <p:txBody>
            <a:bodyPr wrap="square" lIns="0" tIns="0" rIns="0" bIns="0" rtlCol="0"/>
            <a:lstStyle/>
            <a:p>
              <a:endParaRPr/>
            </a:p>
          </p:txBody>
        </p:sp>
        <p:sp>
          <p:nvSpPr>
            <p:cNvPr id="123" name="object 21">
              <a:extLst>
                <a:ext uri="{FF2B5EF4-FFF2-40B4-BE49-F238E27FC236}">
                  <a16:creationId xmlns:a16="http://schemas.microsoft.com/office/drawing/2014/main" id="{BB08D85E-33C7-3806-5E54-6F92855DC8E8}"/>
                </a:ext>
              </a:extLst>
            </p:cNvPr>
            <p:cNvSpPr/>
            <p:nvPr/>
          </p:nvSpPr>
          <p:spPr>
            <a:xfrm>
              <a:off x="16323509" y="1035683"/>
              <a:ext cx="792905" cy="2611594"/>
            </a:xfrm>
            <a:prstGeom prst="rect">
              <a:avLst/>
            </a:prstGeom>
            <a:blipFill>
              <a:blip r:embed="rId7" cstate="print"/>
              <a:stretch>
                <a:fillRect/>
              </a:stretch>
            </a:blipFill>
          </p:spPr>
          <p:txBody>
            <a:bodyPr wrap="square" lIns="0" tIns="0" rIns="0" bIns="0" rtlCol="0"/>
            <a:lstStyle/>
            <a:p>
              <a:endParaRPr/>
            </a:p>
          </p:txBody>
        </p:sp>
        <p:sp>
          <p:nvSpPr>
            <p:cNvPr id="124" name="object 22">
              <a:extLst>
                <a:ext uri="{FF2B5EF4-FFF2-40B4-BE49-F238E27FC236}">
                  <a16:creationId xmlns:a16="http://schemas.microsoft.com/office/drawing/2014/main" id="{26E474CE-4E98-E60A-7CAF-38BEB5A0D0E3}"/>
                </a:ext>
              </a:extLst>
            </p:cNvPr>
            <p:cNvSpPr/>
            <p:nvPr/>
          </p:nvSpPr>
          <p:spPr>
            <a:xfrm>
              <a:off x="15030900" y="1289315"/>
              <a:ext cx="252729" cy="490855"/>
            </a:xfrm>
            <a:custGeom>
              <a:avLst/>
              <a:gdLst/>
              <a:ahLst/>
              <a:cxnLst/>
              <a:rect l="l" t="t" r="r" b="b"/>
              <a:pathLst>
                <a:path w="252730" h="490855">
                  <a:moveTo>
                    <a:pt x="246075" y="490715"/>
                  </a:moveTo>
                  <a:lnTo>
                    <a:pt x="235351" y="489732"/>
                  </a:lnTo>
                  <a:lnTo>
                    <a:pt x="223542" y="483954"/>
                  </a:lnTo>
                  <a:lnTo>
                    <a:pt x="211046" y="476973"/>
                  </a:lnTo>
                  <a:lnTo>
                    <a:pt x="198257" y="472380"/>
                  </a:lnTo>
                  <a:lnTo>
                    <a:pt x="161279" y="451819"/>
                  </a:lnTo>
                  <a:lnTo>
                    <a:pt x="143450" y="413933"/>
                  </a:lnTo>
                  <a:lnTo>
                    <a:pt x="132346" y="374697"/>
                  </a:lnTo>
                  <a:lnTo>
                    <a:pt x="128228" y="354675"/>
                  </a:lnTo>
                  <a:lnTo>
                    <a:pt x="51342" y="211132"/>
                  </a:lnTo>
                  <a:lnTo>
                    <a:pt x="12549" y="134504"/>
                  </a:lnTo>
                  <a:lnTo>
                    <a:pt x="0" y="98887"/>
                  </a:lnTo>
                  <a:lnTo>
                    <a:pt x="1845" y="78378"/>
                  </a:lnTo>
                  <a:lnTo>
                    <a:pt x="11379" y="53988"/>
                  </a:lnTo>
                  <a:lnTo>
                    <a:pt x="25731" y="28395"/>
                  </a:lnTo>
                  <a:lnTo>
                    <a:pt x="38810" y="8198"/>
                  </a:lnTo>
                  <a:lnTo>
                    <a:pt x="44523" y="0"/>
                  </a:lnTo>
                  <a:lnTo>
                    <a:pt x="128044" y="69211"/>
                  </a:lnTo>
                  <a:lnTo>
                    <a:pt x="123942" y="72339"/>
                  </a:lnTo>
                  <a:lnTo>
                    <a:pt x="120454" y="76035"/>
                  </a:lnTo>
                  <a:lnTo>
                    <a:pt x="114662" y="84564"/>
                  </a:lnTo>
                  <a:lnTo>
                    <a:pt x="112524" y="89177"/>
                  </a:lnTo>
                  <a:lnTo>
                    <a:pt x="109743" y="99099"/>
                  </a:lnTo>
                  <a:lnTo>
                    <a:pt x="109174" y="104152"/>
                  </a:lnTo>
                  <a:lnTo>
                    <a:pt x="109679" y="114443"/>
                  </a:lnTo>
                  <a:lnTo>
                    <a:pt x="110753" y="119415"/>
                  </a:lnTo>
                  <a:lnTo>
                    <a:pt x="112625" y="124214"/>
                  </a:lnTo>
                  <a:lnTo>
                    <a:pt x="167374" y="282245"/>
                  </a:lnTo>
                  <a:lnTo>
                    <a:pt x="185066" y="333740"/>
                  </a:lnTo>
                  <a:lnTo>
                    <a:pt x="192933" y="357883"/>
                  </a:lnTo>
                  <a:lnTo>
                    <a:pt x="207793" y="367864"/>
                  </a:lnTo>
                  <a:lnTo>
                    <a:pt x="231137" y="385545"/>
                  </a:lnTo>
                  <a:lnTo>
                    <a:pt x="250317" y="403879"/>
                  </a:lnTo>
                  <a:lnTo>
                    <a:pt x="252683" y="415819"/>
                  </a:lnTo>
                  <a:lnTo>
                    <a:pt x="237047" y="415663"/>
                  </a:lnTo>
                  <a:lnTo>
                    <a:pt x="215982" y="407007"/>
                  </a:lnTo>
                  <a:lnTo>
                    <a:pt x="197481" y="396753"/>
                  </a:lnTo>
                  <a:lnTo>
                    <a:pt x="189537" y="391802"/>
                  </a:lnTo>
                  <a:lnTo>
                    <a:pt x="195721" y="399091"/>
                  </a:lnTo>
                  <a:lnTo>
                    <a:pt x="232665" y="449192"/>
                  </a:lnTo>
                  <a:lnTo>
                    <a:pt x="250071" y="483245"/>
                  </a:lnTo>
                  <a:lnTo>
                    <a:pt x="246075" y="490715"/>
                  </a:lnTo>
                  <a:close/>
                </a:path>
              </a:pathLst>
            </a:custGeom>
            <a:solidFill>
              <a:srgbClr val="A2A2A2"/>
            </a:solidFill>
          </p:spPr>
          <p:txBody>
            <a:bodyPr wrap="square" lIns="0" tIns="0" rIns="0" bIns="0" rtlCol="0"/>
            <a:lstStyle/>
            <a:p>
              <a:endParaRPr/>
            </a:p>
          </p:txBody>
        </p:sp>
        <p:sp>
          <p:nvSpPr>
            <p:cNvPr id="125" name="object 23">
              <a:extLst>
                <a:ext uri="{FF2B5EF4-FFF2-40B4-BE49-F238E27FC236}">
                  <a16:creationId xmlns:a16="http://schemas.microsoft.com/office/drawing/2014/main" id="{8D605D5E-2448-F854-D03B-1AAB6024E005}"/>
                </a:ext>
              </a:extLst>
            </p:cNvPr>
            <p:cNvSpPr/>
            <p:nvPr/>
          </p:nvSpPr>
          <p:spPr>
            <a:xfrm>
              <a:off x="15195015" y="993584"/>
              <a:ext cx="213849" cy="160697"/>
            </a:xfrm>
            <a:prstGeom prst="rect">
              <a:avLst/>
            </a:prstGeom>
            <a:blipFill>
              <a:blip r:embed="rId8" cstate="print"/>
              <a:stretch>
                <a:fillRect/>
              </a:stretch>
            </a:blipFill>
          </p:spPr>
          <p:txBody>
            <a:bodyPr wrap="square" lIns="0" tIns="0" rIns="0" bIns="0" rtlCol="0"/>
            <a:lstStyle/>
            <a:p>
              <a:endParaRPr/>
            </a:p>
          </p:txBody>
        </p:sp>
        <p:sp>
          <p:nvSpPr>
            <p:cNvPr id="126" name="object 24">
              <a:extLst>
                <a:ext uri="{FF2B5EF4-FFF2-40B4-BE49-F238E27FC236}">
                  <a16:creationId xmlns:a16="http://schemas.microsoft.com/office/drawing/2014/main" id="{16A041EF-A019-E6FA-F631-B3AFEC983184}"/>
                </a:ext>
              </a:extLst>
            </p:cNvPr>
            <p:cNvSpPr/>
            <p:nvPr/>
          </p:nvSpPr>
          <p:spPr>
            <a:xfrm>
              <a:off x="15303225" y="1171517"/>
              <a:ext cx="436880" cy="130175"/>
            </a:xfrm>
            <a:custGeom>
              <a:avLst/>
              <a:gdLst/>
              <a:ahLst/>
              <a:cxnLst/>
              <a:rect l="l" t="t" r="r" b="b"/>
              <a:pathLst>
                <a:path w="436880" h="130175">
                  <a:moveTo>
                    <a:pt x="0" y="129714"/>
                  </a:moveTo>
                  <a:lnTo>
                    <a:pt x="34306" y="107837"/>
                  </a:lnTo>
                  <a:lnTo>
                    <a:pt x="73424" y="96621"/>
                  </a:lnTo>
                  <a:lnTo>
                    <a:pt x="103454" y="95363"/>
                  </a:lnTo>
                  <a:lnTo>
                    <a:pt x="124776" y="99210"/>
                  </a:lnTo>
                  <a:lnTo>
                    <a:pt x="137493" y="104330"/>
                  </a:lnTo>
                  <a:lnTo>
                    <a:pt x="141709" y="106888"/>
                  </a:lnTo>
                  <a:lnTo>
                    <a:pt x="280024" y="79387"/>
                  </a:lnTo>
                  <a:lnTo>
                    <a:pt x="274884" y="55552"/>
                  </a:lnTo>
                  <a:lnTo>
                    <a:pt x="345096" y="0"/>
                  </a:lnTo>
                  <a:lnTo>
                    <a:pt x="386696" y="40511"/>
                  </a:lnTo>
                  <a:lnTo>
                    <a:pt x="421298" y="76225"/>
                  </a:lnTo>
                  <a:lnTo>
                    <a:pt x="436253" y="105852"/>
                  </a:lnTo>
                  <a:lnTo>
                    <a:pt x="435446" y="110498"/>
                  </a:lnTo>
                  <a:lnTo>
                    <a:pt x="431123" y="119318"/>
                  </a:lnTo>
                  <a:lnTo>
                    <a:pt x="427938" y="122803"/>
                  </a:lnTo>
                  <a:lnTo>
                    <a:pt x="419549" y="127925"/>
                  </a:lnTo>
                  <a:lnTo>
                    <a:pt x="414997" y="129161"/>
                  </a:lnTo>
                  <a:lnTo>
                    <a:pt x="410077" y="129072"/>
                  </a:lnTo>
                  <a:lnTo>
                    <a:pt x="0" y="129714"/>
                  </a:lnTo>
                  <a:close/>
                </a:path>
              </a:pathLst>
            </a:custGeom>
            <a:solidFill>
              <a:srgbClr val="A2A2A2"/>
            </a:solidFill>
          </p:spPr>
          <p:txBody>
            <a:bodyPr wrap="square" lIns="0" tIns="0" rIns="0" bIns="0" rtlCol="0"/>
            <a:lstStyle/>
            <a:p>
              <a:endParaRPr/>
            </a:p>
          </p:txBody>
        </p:sp>
        <p:sp>
          <p:nvSpPr>
            <p:cNvPr id="127" name="object 25">
              <a:extLst>
                <a:ext uri="{FF2B5EF4-FFF2-40B4-BE49-F238E27FC236}">
                  <a16:creationId xmlns:a16="http://schemas.microsoft.com/office/drawing/2014/main" id="{E1AAE375-22D0-3CC3-CC0F-54DC35E86004}"/>
                </a:ext>
              </a:extLst>
            </p:cNvPr>
            <p:cNvSpPr/>
            <p:nvPr/>
          </p:nvSpPr>
          <p:spPr>
            <a:xfrm>
              <a:off x="13407175" y="3209530"/>
              <a:ext cx="2673350" cy="446405"/>
            </a:xfrm>
            <a:custGeom>
              <a:avLst/>
              <a:gdLst/>
              <a:ahLst/>
              <a:cxnLst/>
              <a:rect l="l" t="t" r="r" b="b"/>
              <a:pathLst>
                <a:path w="2673350" h="446404">
                  <a:moveTo>
                    <a:pt x="809447" y="256844"/>
                  </a:moveTo>
                  <a:lnTo>
                    <a:pt x="809104" y="256019"/>
                  </a:lnTo>
                  <a:lnTo>
                    <a:pt x="807745" y="254660"/>
                  </a:lnTo>
                  <a:lnTo>
                    <a:pt x="806919" y="254317"/>
                  </a:lnTo>
                  <a:lnTo>
                    <a:pt x="2476" y="254317"/>
                  </a:lnTo>
                  <a:lnTo>
                    <a:pt x="1663" y="254660"/>
                  </a:lnTo>
                  <a:lnTo>
                    <a:pt x="330" y="256019"/>
                  </a:lnTo>
                  <a:lnTo>
                    <a:pt x="0" y="256844"/>
                  </a:lnTo>
                  <a:lnTo>
                    <a:pt x="0" y="258749"/>
                  </a:lnTo>
                  <a:lnTo>
                    <a:pt x="330" y="259562"/>
                  </a:lnTo>
                  <a:lnTo>
                    <a:pt x="1663" y="260896"/>
                  </a:lnTo>
                  <a:lnTo>
                    <a:pt x="2476" y="261226"/>
                  </a:lnTo>
                  <a:lnTo>
                    <a:pt x="806919" y="261226"/>
                  </a:lnTo>
                  <a:lnTo>
                    <a:pt x="807732" y="260896"/>
                  </a:lnTo>
                  <a:lnTo>
                    <a:pt x="809104" y="259575"/>
                  </a:lnTo>
                  <a:lnTo>
                    <a:pt x="809447" y="258749"/>
                  </a:lnTo>
                  <a:lnTo>
                    <a:pt x="809447" y="256844"/>
                  </a:lnTo>
                  <a:close/>
                </a:path>
                <a:path w="2673350" h="446404">
                  <a:moveTo>
                    <a:pt x="1515275" y="284099"/>
                  </a:moveTo>
                  <a:lnTo>
                    <a:pt x="1515059" y="283006"/>
                  </a:lnTo>
                  <a:lnTo>
                    <a:pt x="1514906" y="281889"/>
                  </a:lnTo>
                  <a:lnTo>
                    <a:pt x="1514322" y="281063"/>
                  </a:lnTo>
                  <a:lnTo>
                    <a:pt x="1513319" y="280543"/>
                  </a:lnTo>
                  <a:lnTo>
                    <a:pt x="1506524" y="276364"/>
                  </a:lnTo>
                  <a:lnTo>
                    <a:pt x="1506524" y="284200"/>
                  </a:lnTo>
                  <a:lnTo>
                    <a:pt x="1360220" y="439039"/>
                  </a:lnTo>
                  <a:lnTo>
                    <a:pt x="1338910" y="432549"/>
                  </a:lnTo>
                  <a:lnTo>
                    <a:pt x="1299476" y="413372"/>
                  </a:lnTo>
                  <a:lnTo>
                    <a:pt x="1249603" y="375691"/>
                  </a:lnTo>
                  <a:lnTo>
                    <a:pt x="1196949" y="313728"/>
                  </a:lnTo>
                  <a:lnTo>
                    <a:pt x="1158011" y="254927"/>
                  </a:lnTo>
                  <a:lnTo>
                    <a:pt x="1133856" y="216509"/>
                  </a:lnTo>
                  <a:lnTo>
                    <a:pt x="1115999" y="184467"/>
                  </a:lnTo>
                  <a:lnTo>
                    <a:pt x="1278724" y="11760"/>
                  </a:lnTo>
                  <a:lnTo>
                    <a:pt x="1286649" y="39941"/>
                  </a:lnTo>
                  <a:lnTo>
                    <a:pt x="1303108" y="82931"/>
                  </a:lnTo>
                  <a:lnTo>
                    <a:pt x="1329905" y="132435"/>
                  </a:lnTo>
                  <a:lnTo>
                    <a:pt x="1368856" y="180162"/>
                  </a:lnTo>
                  <a:lnTo>
                    <a:pt x="1400949" y="209232"/>
                  </a:lnTo>
                  <a:lnTo>
                    <a:pt x="1434604" y="236258"/>
                  </a:lnTo>
                  <a:lnTo>
                    <a:pt x="1469783" y="261251"/>
                  </a:lnTo>
                  <a:lnTo>
                    <a:pt x="1506524" y="284200"/>
                  </a:lnTo>
                  <a:lnTo>
                    <a:pt x="1506524" y="276364"/>
                  </a:lnTo>
                  <a:lnTo>
                    <a:pt x="1475930" y="257505"/>
                  </a:lnTo>
                  <a:lnTo>
                    <a:pt x="1440192" y="232308"/>
                  </a:lnTo>
                  <a:lnTo>
                    <a:pt x="1406093" y="204939"/>
                  </a:lnTo>
                  <a:lnTo>
                    <a:pt x="1373632" y="175387"/>
                  </a:lnTo>
                  <a:lnTo>
                    <a:pt x="1330363" y="120523"/>
                  </a:lnTo>
                  <a:lnTo>
                    <a:pt x="1302816" y="65062"/>
                  </a:lnTo>
                  <a:lnTo>
                    <a:pt x="1288288" y="21983"/>
                  </a:lnTo>
                  <a:lnTo>
                    <a:pt x="1285849" y="11760"/>
                  </a:lnTo>
                  <a:lnTo>
                    <a:pt x="1284046" y="4241"/>
                  </a:lnTo>
                  <a:lnTo>
                    <a:pt x="1283804" y="2870"/>
                  </a:lnTo>
                  <a:lnTo>
                    <a:pt x="1283004" y="1981"/>
                  </a:lnTo>
                  <a:lnTo>
                    <a:pt x="1281658" y="1587"/>
                  </a:lnTo>
                  <a:lnTo>
                    <a:pt x="1280299" y="1130"/>
                  </a:lnTo>
                  <a:lnTo>
                    <a:pt x="1279144" y="1435"/>
                  </a:lnTo>
                  <a:lnTo>
                    <a:pt x="1278178" y="2501"/>
                  </a:lnTo>
                  <a:lnTo>
                    <a:pt x="1108481" y="182600"/>
                  </a:lnTo>
                  <a:lnTo>
                    <a:pt x="1146162" y="249872"/>
                  </a:lnTo>
                  <a:lnTo>
                    <a:pt x="1191171" y="317842"/>
                  </a:lnTo>
                  <a:lnTo>
                    <a:pt x="1237932" y="374281"/>
                  </a:lnTo>
                  <a:lnTo>
                    <a:pt x="1283474" y="411492"/>
                  </a:lnTo>
                  <a:lnTo>
                    <a:pt x="1322590" y="433324"/>
                  </a:lnTo>
                  <a:lnTo>
                    <a:pt x="1360779" y="446189"/>
                  </a:lnTo>
                  <a:lnTo>
                    <a:pt x="1361414" y="446189"/>
                  </a:lnTo>
                  <a:lnTo>
                    <a:pt x="1362240" y="446138"/>
                  </a:lnTo>
                  <a:lnTo>
                    <a:pt x="1362938" y="445833"/>
                  </a:lnTo>
                  <a:lnTo>
                    <a:pt x="1363535" y="445274"/>
                  </a:lnTo>
                  <a:lnTo>
                    <a:pt x="1369428" y="439039"/>
                  </a:lnTo>
                  <a:lnTo>
                    <a:pt x="1515008" y="285051"/>
                  </a:lnTo>
                  <a:lnTo>
                    <a:pt x="1515275" y="284099"/>
                  </a:lnTo>
                  <a:close/>
                </a:path>
                <a:path w="2673350" h="446404">
                  <a:moveTo>
                    <a:pt x="2673096" y="231927"/>
                  </a:moveTo>
                  <a:lnTo>
                    <a:pt x="2665539" y="213118"/>
                  </a:lnTo>
                  <a:lnTo>
                    <a:pt x="2665539" y="231216"/>
                  </a:lnTo>
                  <a:lnTo>
                    <a:pt x="2657246" y="238569"/>
                  </a:lnTo>
                  <a:lnTo>
                    <a:pt x="2600629" y="281381"/>
                  </a:lnTo>
                  <a:lnTo>
                    <a:pt x="2542819" y="321881"/>
                  </a:lnTo>
                  <a:lnTo>
                    <a:pt x="2471166" y="360324"/>
                  </a:lnTo>
                  <a:lnTo>
                    <a:pt x="2410955" y="377164"/>
                  </a:lnTo>
                  <a:lnTo>
                    <a:pt x="2367242" y="380631"/>
                  </a:lnTo>
                  <a:lnTo>
                    <a:pt x="2345042" y="378904"/>
                  </a:lnTo>
                  <a:lnTo>
                    <a:pt x="2265553" y="181711"/>
                  </a:lnTo>
                  <a:lnTo>
                    <a:pt x="2308085" y="173748"/>
                  </a:lnTo>
                  <a:lnTo>
                    <a:pt x="2349919" y="163322"/>
                  </a:lnTo>
                  <a:lnTo>
                    <a:pt x="2391054" y="150418"/>
                  </a:lnTo>
                  <a:lnTo>
                    <a:pt x="2431491" y="135051"/>
                  </a:lnTo>
                  <a:lnTo>
                    <a:pt x="2485199" y="104978"/>
                  </a:lnTo>
                  <a:lnTo>
                    <a:pt x="2528252" y="68656"/>
                  </a:lnTo>
                  <a:lnTo>
                    <a:pt x="2559291" y="34582"/>
                  </a:lnTo>
                  <a:lnTo>
                    <a:pt x="2576969" y="11201"/>
                  </a:lnTo>
                  <a:lnTo>
                    <a:pt x="2665539" y="231216"/>
                  </a:lnTo>
                  <a:lnTo>
                    <a:pt x="2665539" y="213118"/>
                  </a:lnTo>
                  <a:lnTo>
                    <a:pt x="2584437" y="11201"/>
                  </a:lnTo>
                  <a:lnTo>
                    <a:pt x="2580817" y="2222"/>
                  </a:lnTo>
                  <a:lnTo>
                    <a:pt x="2580259" y="952"/>
                  </a:lnTo>
                  <a:lnTo>
                    <a:pt x="2579281" y="241"/>
                  </a:lnTo>
                  <a:lnTo>
                    <a:pt x="2576512" y="0"/>
                  </a:lnTo>
                  <a:lnTo>
                    <a:pt x="2575433" y="520"/>
                  </a:lnTo>
                  <a:lnTo>
                    <a:pt x="2574671" y="1676"/>
                  </a:lnTo>
                  <a:lnTo>
                    <a:pt x="2564155" y="16687"/>
                  </a:lnTo>
                  <a:lnTo>
                    <a:pt x="2534869" y="51562"/>
                  </a:lnTo>
                  <a:lnTo>
                    <a:pt x="2488984" y="93154"/>
                  </a:lnTo>
                  <a:lnTo>
                    <a:pt x="2428646" y="128270"/>
                  </a:lnTo>
                  <a:lnTo>
                    <a:pt x="2387612" y="143916"/>
                  </a:lnTo>
                  <a:lnTo>
                    <a:pt x="2345855" y="156946"/>
                  </a:lnTo>
                  <a:lnTo>
                    <a:pt x="2303361" y="167335"/>
                  </a:lnTo>
                  <a:lnTo>
                    <a:pt x="2260142" y="175120"/>
                  </a:lnTo>
                  <a:lnTo>
                    <a:pt x="2259025" y="175260"/>
                  </a:lnTo>
                  <a:lnTo>
                    <a:pt x="2258161" y="175806"/>
                  </a:lnTo>
                  <a:lnTo>
                    <a:pt x="2257564" y="176771"/>
                  </a:lnTo>
                  <a:lnTo>
                    <a:pt x="2257031" y="177774"/>
                  </a:lnTo>
                  <a:lnTo>
                    <a:pt x="2257031" y="178777"/>
                  </a:lnTo>
                  <a:lnTo>
                    <a:pt x="2257564" y="179793"/>
                  </a:lnTo>
                  <a:lnTo>
                    <a:pt x="2339352" y="383209"/>
                  </a:lnTo>
                  <a:lnTo>
                    <a:pt x="2370366" y="387515"/>
                  </a:lnTo>
                  <a:lnTo>
                    <a:pt x="2402624" y="385292"/>
                  </a:lnTo>
                  <a:lnTo>
                    <a:pt x="2444089" y="376580"/>
                  </a:lnTo>
                  <a:lnTo>
                    <a:pt x="2492756" y="358355"/>
                  </a:lnTo>
                  <a:lnTo>
                    <a:pt x="2546591" y="327558"/>
                  </a:lnTo>
                  <a:lnTo>
                    <a:pt x="2613037" y="280809"/>
                  </a:lnTo>
                  <a:lnTo>
                    <a:pt x="2650833" y="252425"/>
                  </a:lnTo>
                  <a:lnTo>
                    <a:pt x="2672918" y="233095"/>
                  </a:lnTo>
                  <a:lnTo>
                    <a:pt x="2673096" y="231927"/>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249325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80317" y="3067435"/>
            <a:ext cx="10304781" cy="5601533"/>
          </a:xfrm>
          <a:prstGeom prst="rect">
            <a:avLst/>
          </a:prstGeom>
        </p:spPr>
        <p:txBody>
          <a:bodyPr lIns="0" tIns="0" rIns="0" bIns="0" rtlCol="0" anchor="t">
            <a:spAutoFit/>
          </a:bodyPr>
          <a:lstStyle/>
          <a:p>
            <a:pPr marL="457200" indent="-457200">
              <a:buFont typeface="Wingdings" panose="05000000000000000000" pitchFamily="2" charset="2"/>
              <a:buChar char="ü"/>
            </a:pP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sạn</a:t>
            </a:r>
            <a:r>
              <a:rPr lang="en-US" sz="2800" dirty="0">
                <a:solidFill>
                  <a:srgbClr val="094850"/>
                </a:solidFill>
                <a:latin typeface="Inter"/>
              </a:rPr>
              <a:t> </a:t>
            </a:r>
            <a:r>
              <a:rPr lang="en-US" sz="2800" dirty="0" err="1">
                <a:solidFill>
                  <a:srgbClr val="094850"/>
                </a:solidFill>
                <a:latin typeface="Inter"/>
              </a:rPr>
              <a:t>Phương</a:t>
            </a:r>
            <a:r>
              <a:rPr lang="en-US" sz="2800" dirty="0">
                <a:solidFill>
                  <a:srgbClr val="094850"/>
                </a:solidFill>
                <a:latin typeface="Inter"/>
              </a:rPr>
              <a:t> Anh </a:t>
            </a:r>
            <a:r>
              <a:rPr lang="en-US" sz="2800" dirty="0" err="1">
                <a:solidFill>
                  <a:srgbClr val="094850"/>
                </a:solidFill>
                <a:latin typeface="Inter"/>
              </a:rPr>
              <a:t>được</a:t>
            </a:r>
            <a:r>
              <a:rPr lang="en-US" sz="2800" dirty="0">
                <a:solidFill>
                  <a:srgbClr val="094850"/>
                </a:solidFill>
                <a:latin typeface="Inter"/>
              </a:rPr>
              <a:t> </a:t>
            </a:r>
            <a:r>
              <a:rPr lang="en-US" sz="2800" dirty="0" err="1">
                <a:solidFill>
                  <a:srgbClr val="094850"/>
                </a:solidFill>
                <a:latin typeface="Inter"/>
              </a:rPr>
              <a:t>xây</a:t>
            </a:r>
            <a:r>
              <a:rPr lang="en-US" sz="2800" dirty="0">
                <a:solidFill>
                  <a:srgbClr val="094850"/>
                </a:solidFill>
                <a:latin typeface="Inter"/>
              </a:rPr>
              <a:t> </a:t>
            </a:r>
            <a:r>
              <a:rPr lang="en-US" sz="2800" dirty="0" err="1">
                <a:solidFill>
                  <a:srgbClr val="094850"/>
                </a:solidFill>
                <a:latin typeface="Inter"/>
              </a:rPr>
              <a:t>dựng</a:t>
            </a:r>
            <a:r>
              <a:rPr lang="en-US" sz="2800" dirty="0">
                <a:solidFill>
                  <a:srgbClr val="094850"/>
                </a:solidFill>
                <a:latin typeface="Inter"/>
              </a:rPr>
              <a:t> </a:t>
            </a:r>
            <a:r>
              <a:rPr lang="en-US" sz="2800" dirty="0" err="1">
                <a:solidFill>
                  <a:srgbClr val="094850"/>
                </a:solidFill>
                <a:latin typeface="Inter"/>
              </a:rPr>
              <a:t>và</a:t>
            </a:r>
            <a:r>
              <a:rPr lang="en-US" sz="2800" dirty="0">
                <a:solidFill>
                  <a:srgbClr val="094850"/>
                </a:solidFill>
                <a:latin typeface="Inter"/>
              </a:rPr>
              <a:t> </a:t>
            </a:r>
            <a:r>
              <a:rPr lang="en-US" sz="2800" dirty="0" err="1">
                <a:solidFill>
                  <a:srgbClr val="094850"/>
                </a:solidFill>
                <a:latin typeface="Inter"/>
              </a:rPr>
              <a:t>đi</a:t>
            </a:r>
            <a:r>
              <a:rPr lang="en-US" sz="2800" dirty="0">
                <a:solidFill>
                  <a:srgbClr val="094850"/>
                </a:solidFill>
                <a:latin typeface="Inter"/>
              </a:rPr>
              <a:t> </a:t>
            </a:r>
            <a:r>
              <a:rPr lang="en-US" sz="2800" dirty="0" err="1">
                <a:solidFill>
                  <a:srgbClr val="094850"/>
                </a:solidFill>
                <a:latin typeface="Inter"/>
              </a:rPr>
              <a:t>vào</a:t>
            </a:r>
            <a:r>
              <a:rPr lang="en-US" sz="2800" dirty="0">
                <a:solidFill>
                  <a:srgbClr val="094850"/>
                </a:solidFill>
                <a:latin typeface="Inter"/>
              </a:rPr>
              <a:t> </a:t>
            </a:r>
            <a:r>
              <a:rPr lang="en-US" sz="2800" dirty="0" err="1">
                <a:solidFill>
                  <a:srgbClr val="094850"/>
                </a:solidFill>
                <a:latin typeface="Inter"/>
              </a:rPr>
              <a:t>hoạt</a:t>
            </a:r>
            <a:r>
              <a:rPr lang="en-US" sz="2800" dirty="0">
                <a:solidFill>
                  <a:srgbClr val="094850"/>
                </a:solidFill>
                <a:latin typeface="Inter"/>
              </a:rPr>
              <a:t> </a:t>
            </a:r>
            <a:r>
              <a:rPr lang="en-US" sz="2800" dirty="0" err="1">
                <a:solidFill>
                  <a:srgbClr val="094850"/>
                </a:solidFill>
                <a:latin typeface="Inter"/>
              </a:rPr>
              <a:t>động</a:t>
            </a:r>
            <a:r>
              <a:rPr lang="en-US" sz="2800" dirty="0">
                <a:solidFill>
                  <a:srgbClr val="094850"/>
                </a:solidFill>
                <a:latin typeface="Inter"/>
              </a:rPr>
              <a:t> </a:t>
            </a:r>
            <a:r>
              <a:rPr lang="en-US" sz="2800" dirty="0" err="1">
                <a:solidFill>
                  <a:srgbClr val="094850"/>
                </a:solidFill>
                <a:latin typeface="Inter"/>
              </a:rPr>
              <a:t>chính</a:t>
            </a:r>
            <a:r>
              <a:rPr lang="en-US" sz="2800" dirty="0">
                <a:solidFill>
                  <a:srgbClr val="094850"/>
                </a:solidFill>
                <a:latin typeface="Inter"/>
              </a:rPr>
              <a:t> </a:t>
            </a:r>
            <a:r>
              <a:rPr lang="en-US" sz="2800" dirty="0" err="1">
                <a:solidFill>
                  <a:srgbClr val="094850"/>
                </a:solidFill>
                <a:latin typeface="Inter"/>
              </a:rPr>
              <a:t>thức</a:t>
            </a:r>
            <a:r>
              <a:rPr lang="en-US" sz="2800" dirty="0">
                <a:solidFill>
                  <a:srgbClr val="094850"/>
                </a:solidFill>
                <a:latin typeface="Inter"/>
              </a:rPr>
              <a:t> </a:t>
            </a:r>
            <a:r>
              <a:rPr lang="en-US" sz="2800" dirty="0" err="1">
                <a:solidFill>
                  <a:srgbClr val="094850"/>
                </a:solidFill>
                <a:latin typeface="Inter"/>
              </a:rPr>
              <a:t>vào</a:t>
            </a:r>
            <a:r>
              <a:rPr lang="en-US" sz="2800" dirty="0">
                <a:solidFill>
                  <a:srgbClr val="094850"/>
                </a:solidFill>
                <a:latin typeface="Inter"/>
              </a:rPr>
              <a:t> </a:t>
            </a:r>
            <a:r>
              <a:rPr lang="en-US" sz="2800" dirty="0" err="1">
                <a:solidFill>
                  <a:srgbClr val="094850"/>
                </a:solidFill>
                <a:latin typeface="Inter"/>
              </a:rPr>
              <a:t>ngày</a:t>
            </a:r>
            <a:r>
              <a:rPr lang="en-US" sz="2800" dirty="0">
                <a:solidFill>
                  <a:srgbClr val="094850"/>
                </a:solidFill>
                <a:latin typeface="Inter"/>
              </a:rPr>
              <a:t> 1/9/2019 </a:t>
            </a:r>
            <a:r>
              <a:rPr lang="en-US" sz="2800" dirty="0" err="1">
                <a:solidFill>
                  <a:srgbClr val="094850"/>
                </a:solidFill>
                <a:latin typeface="Inter"/>
              </a:rPr>
              <a:t>được</a:t>
            </a:r>
            <a:r>
              <a:rPr lang="en-US" sz="2800" dirty="0">
                <a:solidFill>
                  <a:srgbClr val="094850"/>
                </a:solidFill>
                <a:latin typeface="Inter"/>
              </a:rPr>
              <a:t> </a:t>
            </a:r>
            <a:r>
              <a:rPr lang="en-US" sz="2800" dirty="0" err="1">
                <a:solidFill>
                  <a:srgbClr val="094850"/>
                </a:solidFill>
                <a:latin typeface="Inter"/>
              </a:rPr>
              <a:t>tọa</a:t>
            </a:r>
            <a:r>
              <a:rPr lang="en-US" sz="2800" dirty="0">
                <a:solidFill>
                  <a:srgbClr val="094850"/>
                </a:solidFill>
                <a:latin typeface="Inter"/>
              </a:rPr>
              <a:t> </a:t>
            </a:r>
            <a:r>
              <a:rPr lang="en-US" sz="2800" dirty="0" err="1">
                <a:solidFill>
                  <a:srgbClr val="094850"/>
                </a:solidFill>
                <a:latin typeface="Inter"/>
              </a:rPr>
              <a:t>lạc</a:t>
            </a:r>
            <a:r>
              <a:rPr lang="en-US" sz="2800" dirty="0">
                <a:solidFill>
                  <a:srgbClr val="094850"/>
                </a:solidFill>
                <a:latin typeface="Inter"/>
              </a:rPr>
              <a:t> 1015 </a:t>
            </a:r>
            <a:r>
              <a:rPr lang="en-US" sz="2800" dirty="0" err="1">
                <a:solidFill>
                  <a:srgbClr val="094850"/>
                </a:solidFill>
                <a:latin typeface="Inter"/>
              </a:rPr>
              <a:t>Nguyễn</a:t>
            </a:r>
            <a:r>
              <a:rPr lang="en-US" sz="2800" dirty="0">
                <a:solidFill>
                  <a:srgbClr val="094850"/>
                </a:solidFill>
                <a:latin typeface="Inter"/>
              </a:rPr>
              <a:t> </a:t>
            </a:r>
            <a:r>
              <a:rPr lang="en-US" sz="2800" dirty="0" err="1">
                <a:solidFill>
                  <a:srgbClr val="094850"/>
                </a:solidFill>
                <a:latin typeface="Inter"/>
              </a:rPr>
              <a:t>Tất</a:t>
            </a:r>
            <a:r>
              <a:rPr lang="en-US" sz="2800" dirty="0">
                <a:solidFill>
                  <a:srgbClr val="094850"/>
                </a:solidFill>
                <a:latin typeface="Inter"/>
              </a:rPr>
              <a:t> </a:t>
            </a:r>
            <a:r>
              <a:rPr lang="en-US" sz="2800" dirty="0" err="1">
                <a:solidFill>
                  <a:srgbClr val="094850"/>
                </a:solidFill>
                <a:latin typeface="Inter"/>
              </a:rPr>
              <a:t>Thành</a:t>
            </a:r>
            <a:r>
              <a:rPr lang="en-US" sz="2800" dirty="0">
                <a:solidFill>
                  <a:srgbClr val="094850"/>
                </a:solidFill>
                <a:latin typeface="Inter"/>
              </a:rPr>
              <a:t>, Q. Thanh </a:t>
            </a:r>
            <a:r>
              <a:rPr lang="en-US" sz="2800" dirty="0" err="1">
                <a:solidFill>
                  <a:srgbClr val="094850"/>
                </a:solidFill>
                <a:latin typeface="Inter"/>
              </a:rPr>
              <a:t>Khê</a:t>
            </a:r>
            <a:r>
              <a:rPr lang="en-US" sz="2800" dirty="0">
                <a:solidFill>
                  <a:srgbClr val="094850"/>
                </a:solidFill>
                <a:latin typeface="Inter"/>
              </a:rPr>
              <a:t>, </a:t>
            </a:r>
            <a:r>
              <a:rPr lang="en-US" sz="2800" dirty="0" err="1">
                <a:solidFill>
                  <a:srgbClr val="094850"/>
                </a:solidFill>
                <a:latin typeface="Inter"/>
              </a:rPr>
              <a:t>Đa</a:t>
            </a:r>
            <a:r>
              <a:rPr lang="en-US" sz="2800" dirty="0">
                <a:solidFill>
                  <a:srgbClr val="094850"/>
                </a:solidFill>
                <a:latin typeface="Inter"/>
              </a:rPr>
              <a:t>̀ </a:t>
            </a:r>
            <a:r>
              <a:rPr lang="en-US" sz="2800" dirty="0" err="1">
                <a:solidFill>
                  <a:srgbClr val="094850"/>
                </a:solidFill>
                <a:latin typeface="Inter"/>
              </a:rPr>
              <a:t>Nẵng</a:t>
            </a:r>
            <a:r>
              <a:rPr lang="en-US" sz="2800" dirty="0">
                <a:solidFill>
                  <a:srgbClr val="094850"/>
                </a:solidFill>
                <a:latin typeface="Inter"/>
              </a:rPr>
              <a:t>, </a:t>
            </a:r>
            <a:r>
              <a:rPr lang="en-US" sz="2800" dirty="0" err="1">
                <a:solidFill>
                  <a:srgbClr val="094850"/>
                </a:solidFill>
                <a:latin typeface="Inter"/>
              </a:rPr>
              <a:t>Việt</a:t>
            </a:r>
            <a:r>
              <a:rPr lang="en-US" sz="2800" dirty="0">
                <a:solidFill>
                  <a:srgbClr val="094850"/>
                </a:solidFill>
                <a:latin typeface="Inter"/>
              </a:rPr>
              <a:t> Nam </a:t>
            </a:r>
            <a:r>
              <a:rPr lang="en-US" sz="2800" dirty="0" err="1">
                <a:solidFill>
                  <a:srgbClr val="094850"/>
                </a:solidFill>
                <a:latin typeface="Inter"/>
              </a:rPr>
              <a:t>và</a:t>
            </a:r>
            <a:r>
              <a:rPr lang="en-US" sz="2800" dirty="0">
                <a:solidFill>
                  <a:srgbClr val="094850"/>
                </a:solidFill>
                <a:latin typeface="Inter"/>
              </a:rPr>
              <a:t> </a:t>
            </a:r>
            <a:r>
              <a:rPr lang="en-US" sz="2800" dirty="0" err="1">
                <a:solidFill>
                  <a:srgbClr val="094850"/>
                </a:solidFill>
                <a:latin typeface="Inter"/>
              </a:rPr>
              <a:t>đây</a:t>
            </a:r>
            <a:r>
              <a:rPr lang="en-US" sz="2800" dirty="0">
                <a:solidFill>
                  <a:srgbClr val="094850"/>
                </a:solidFill>
                <a:latin typeface="Inter"/>
              </a:rPr>
              <a:t> </a:t>
            </a:r>
            <a:r>
              <a:rPr lang="en-US" sz="2800" dirty="0" err="1">
                <a:solidFill>
                  <a:srgbClr val="094850"/>
                </a:solidFill>
                <a:latin typeface="Inter"/>
              </a:rPr>
              <a:t>chỉ</a:t>
            </a:r>
            <a:r>
              <a:rPr lang="en-US" sz="2800" dirty="0">
                <a:solidFill>
                  <a:srgbClr val="094850"/>
                </a:solidFill>
                <a:latin typeface="Inter"/>
              </a:rPr>
              <a:t> </a:t>
            </a:r>
            <a:r>
              <a:rPr lang="en-US" sz="2800" dirty="0" err="1">
                <a:solidFill>
                  <a:srgbClr val="094850"/>
                </a:solidFill>
                <a:latin typeface="Inter"/>
              </a:rPr>
              <a:t>là</a:t>
            </a:r>
            <a:r>
              <a:rPr lang="en-US" sz="2800" dirty="0">
                <a:solidFill>
                  <a:srgbClr val="094850"/>
                </a:solidFill>
                <a:latin typeface="Inter"/>
              </a:rPr>
              <a:t> </a:t>
            </a:r>
            <a:r>
              <a:rPr lang="en-US" sz="2800" dirty="0" err="1">
                <a:solidFill>
                  <a:srgbClr val="094850"/>
                </a:solidFill>
                <a:latin typeface="Inter"/>
              </a:rPr>
              <a:t>một</a:t>
            </a:r>
            <a:r>
              <a:rPr lang="en-US" sz="2800" dirty="0">
                <a:solidFill>
                  <a:srgbClr val="094850"/>
                </a:solidFill>
                <a:latin typeface="Inter"/>
              </a:rPr>
              <a:t> </a:t>
            </a:r>
            <a:r>
              <a:rPr lang="en-US" sz="2800" dirty="0" err="1">
                <a:solidFill>
                  <a:srgbClr val="094850"/>
                </a:solidFill>
                <a:latin typeface="Inter"/>
              </a:rPr>
              <a:t>trong</a:t>
            </a:r>
            <a:r>
              <a:rPr lang="en-US" sz="2800" dirty="0">
                <a:solidFill>
                  <a:srgbClr val="094850"/>
                </a:solidFill>
                <a:latin typeface="Inter"/>
              </a:rPr>
              <a:t> </a:t>
            </a:r>
            <a:r>
              <a:rPr lang="en-US" sz="2800" dirty="0" err="1">
                <a:solidFill>
                  <a:srgbClr val="094850"/>
                </a:solidFill>
                <a:latin typeface="Inter"/>
              </a:rPr>
              <a:t>số</a:t>
            </a:r>
            <a:r>
              <a:rPr lang="en-US" sz="2800" dirty="0">
                <a:solidFill>
                  <a:srgbClr val="094850"/>
                </a:solidFill>
                <a:latin typeface="Inter"/>
              </a:rPr>
              <a:t> </a:t>
            </a:r>
            <a:r>
              <a:rPr lang="en-US" sz="2800" dirty="0" err="1">
                <a:solidFill>
                  <a:srgbClr val="094850"/>
                </a:solidFill>
                <a:latin typeface="Inter"/>
              </a:rPr>
              <a:t>các</a:t>
            </a:r>
            <a:r>
              <a:rPr lang="en-US" sz="2800" dirty="0">
                <a:solidFill>
                  <a:srgbClr val="094850"/>
                </a:solidFill>
                <a:latin typeface="Inter"/>
              </a:rPr>
              <a:t> </a:t>
            </a:r>
            <a:r>
              <a:rPr lang="en-US" sz="2800" dirty="0" err="1">
                <a:solidFill>
                  <a:srgbClr val="094850"/>
                </a:solidFill>
                <a:latin typeface="Inter"/>
              </a:rPr>
              <a:t>cơ</a:t>
            </a:r>
            <a:r>
              <a:rPr lang="en-US" sz="2800" dirty="0">
                <a:solidFill>
                  <a:srgbClr val="094850"/>
                </a:solidFill>
                <a:latin typeface="Inter"/>
              </a:rPr>
              <a:t> </a:t>
            </a:r>
            <a:r>
              <a:rPr lang="en-US" sz="2800" dirty="0" err="1">
                <a:solidFill>
                  <a:srgbClr val="094850"/>
                </a:solidFill>
                <a:latin typeface="Inter"/>
              </a:rPr>
              <a:t>sở</a:t>
            </a:r>
            <a:r>
              <a:rPr lang="en-US" sz="2800" dirty="0">
                <a:solidFill>
                  <a:srgbClr val="094850"/>
                </a:solidFill>
                <a:latin typeface="Inter"/>
              </a:rPr>
              <a:t> </a:t>
            </a:r>
            <a:r>
              <a:rPr lang="en-US" sz="2800" dirty="0" err="1">
                <a:solidFill>
                  <a:srgbClr val="094850"/>
                </a:solidFill>
                <a:latin typeface="Inter"/>
              </a:rPr>
              <a:t>nằm</a:t>
            </a:r>
            <a:r>
              <a:rPr lang="en-US" sz="2800" dirty="0">
                <a:solidFill>
                  <a:srgbClr val="094850"/>
                </a:solidFill>
                <a:latin typeface="Inter"/>
              </a:rPr>
              <a:t> </a:t>
            </a:r>
            <a:r>
              <a:rPr lang="en-US" sz="2800" dirty="0" err="1">
                <a:solidFill>
                  <a:srgbClr val="094850"/>
                </a:solidFill>
                <a:latin typeface="Inter"/>
              </a:rPr>
              <a:t>trong</a:t>
            </a:r>
            <a:r>
              <a:rPr lang="en-US" sz="2800" dirty="0">
                <a:solidFill>
                  <a:srgbClr val="094850"/>
                </a:solidFill>
                <a:latin typeface="Inter"/>
              </a:rPr>
              <a:t> </a:t>
            </a:r>
            <a:r>
              <a:rPr lang="en-US" sz="2800" dirty="0" err="1">
                <a:solidFill>
                  <a:srgbClr val="094850"/>
                </a:solidFill>
                <a:latin typeface="Inter"/>
              </a:rPr>
              <a:t>khu</a:t>
            </a:r>
            <a:r>
              <a:rPr lang="en-US" sz="2800" dirty="0">
                <a:solidFill>
                  <a:srgbClr val="094850"/>
                </a:solidFill>
                <a:latin typeface="Inter"/>
              </a:rPr>
              <a:t> </a:t>
            </a:r>
            <a:r>
              <a:rPr lang="en-US" sz="2800" dirty="0" err="1">
                <a:solidFill>
                  <a:srgbClr val="094850"/>
                </a:solidFill>
                <a:latin typeface="Inter"/>
              </a:rPr>
              <a:t>vực</a:t>
            </a:r>
            <a:r>
              <a:rPr lang="en-US" sz="2800" dirty="0">
                <a:solidFill>
                  <a:srgbClr val="094850"/>
                </a:solidFill>
                <a:latin typeface="Inter"/>
              </a:rPr>
              <a:t> Thanh </a:t>
            </a:r>
            <a:r>
              <a:rPr lang="en-US" sz="2800" dirty="0" err="1">
                <a:solidFill>
                  <a:srgbClr val="094850"/>
                </a:solidFill>
                <a:latin typeface="Inter"/>
              </a:rPr>
              <a:t>Khê</a:t>
            </a:r>
            <a:r>
              <a:rPr lang="en-US" sz="2800" dirty="0">
                <a:solidFill>
                  <a:srgbClr val="094850"/>
                </a:solidFill>
                <a:latin typeface="Inter"/>
              </a:rPr>
              <a:t>, </a:t>
            </a:r>
            <a:r>
              <a:rPr lang="en-US" sz="2800" dirty="0" err="1">
                <a:solidFill>
                  <a:srgbClr val="094850"/>
                </a:solidFill>
                <a:latin typeface="Inter"/>
              </a:rPr>
              <a:t>thành</a:t>
            </a:r>
            <a:r>
              <a:rPr lang="en-US" sz="2800" dirty="0">
                <a:solidFill>
                  <a:srgbClr val="094850"/>
                </a:solidFill>
                <a:latin typeface="Inter"/>
              </a:rPr>
              <a:t> </a:t>
            </a:r>
            <a:r>
              <a:rPr lang="en-US" sz="2800" dirty="0" err="1">
                <a:solidFill>
                  <a:srgbClr val="094850"/>
                </a:solidFill>
                <a:latin typeface="Inter"/>
              </a:rPr>
              <a:t>phố</a:t>
            </a:r>
            <a:r>
              <a:rPr lang="en-US" sz="2800" dirty="0">
                <a:solidFill>
                  <a:srgbClr val="094850"/>
                </a:solidFill>
                <a:latin typeface="Inter"/>
              </a:rPr>
              <a:t> </a:t>
            </a:r>
            <a:r>
              <a:rPr lang="en-US" sz="2800" dirty="0" err="1">
                <a:solidFill>
                  <a:srgbClr val="094850"/>
                </a:solidFill>
                <a:latin typeface="Inter"/>
              </a:rPr>
              <a:t>Đà</a:t>
            </a:r>
            <a:r>
              <a:rPr lang="en-US" sz="2800" dirty="0">
                <a:solidFill>
                  <a:srgbClr val="094850"/>
                </a:solidFill>
                <a:latin typeface="Inter"/>
              </a:rPr>
              <a:t> </a:t>
            </a:r>
            <a:r>
              <a:rPr lang="en-US" sz="2800" dirty="0" err="1">
                <a:solidFill>
                  <a:srgbClr val="094850"/>
                </a:solidFill>
                <a:latin typeface="Inter"/>
              </a:rPr>
              <a:t>Nẵng</a:t>
            </a:r>
            <a:r>
              <a:rPr lang="en-US" sz="2800" dirty="0">
                <a:solidFill>
                  <a:srgbClr val="094850"/>
                </a:solidFill>
                <a:latin typeface="Inter"/>
              </a:rPr>
              <a:t>. </a:t>
            </a:r>
          </a:p>
          <a:p>
            <a:endParaRPr lang="en-US" sz="2800" dirty="0">
              <a:solidFill>
                <a:srgbClr val="094850"/>
              </a:solidFill>
              <a:latin typeface="Inter"/>
            </a:endParaRPr>
          </a:p>
          <a:p>
            <a:pPr marL="457200" indent="-457200">
              <a:buFont typeface="Wingdings" panose="05000000000000000000" pitchFamily="2" charset="2"/>
              <a:buChar char="ü"/>
            </a:pPr>
            <a:r>
              <a:rPr lang="en-US" sz="2800" dirty="0" err="1">
                <a:solidFill>
                  <a:srgbClr val="094850"/>
                </a:solidFill>
                <a:latin typeface="Inter"/>
              </a:rPr>
              <a:t>Với</a:t>
            </a:r>
            <a:r>
              <a:rPr lang="en-US" sz="2800" dirty="0">
                <a:solidFill>
                  <a:srgbClr val="094850"/>
                </a:solidFill>
                <a:latin typeface="Inter"/>
              </a:rPr>
              <a:t> </a:t>
            </a:r>
            <a:r>
              <a:rPr lang="en-US" sz="2800" dirty="0" err="1">
                <a:solidFill>
                  <a:srgbClr val="094850"/>
                </a:solidFill>
                <a:latin typeface="Inter"/>
              </a:rPr>
              <a:t>không</a:t>
            </a:r>
            <a:r>
              <a:rPr lang="en-US" sz="2800" dirty="0">
                <a:solidFill>
                  <a:srgbClr val="094850"/>
                </a:solidFill>
                <a:latin typeface="Inter"/>
              </a:rPr>
              <a:t> </a:t>
            </a:r>
            <a:r>
              <a:rPr lang="en-US" sz="2800" dirty="0" err="1">
                <a:solidFill>
                  <a:srgbClr val="094850"/>
                </a:solidFill>
                <a:latin typeface="Inter"/>
              </a:rPr>
              <a:t>gian</a:t>
            </a:r>
            <a:r>
              <a:rPr lang="en-US" sz="2800" dirty="0">
                <a:solidFill>
                  <a:srgbClr val="094850"/>
                </a:solidFill>
                <a:latin typeface="Inter"/>
              </a:rPr>
              <a:t> </a:t>
            </a:r>
            <a:r>
              <a:rPr lang="en-US" sz="2800" dirty="0" err="1">
                <a:solidFill>
                  <a:srgbClr val="094850"/>
                </a:solidFill>
                <a:latin typeface="Inter"/>
              </a:rPr>
              <a:t>gian</a:t>
            </a:r>
            <a:r>
              <a:rPr lang="en-US" sz="2800" dirty="0">
                <a:solidFill>
                  <a:srgbClr val="094850"/>
                </a:solidFill>
                <a:latin typeface="Inter"/>
              </a:rPr>
              <a:t> </a:t>
            </a:r>
            <a:r>
              <a:rPr lang="en-US" sz="2800" dirty="0" err="1">
                <a:solidFill>
                  <a:srgbClr val="094850"/>
                </a:solidFill>
                <a:latin typeface="Inter"/>
              </a:rPr>
              <a:t>ấm</a:t>
            </a:r>
            <a:r>
              <a:rPr lang="en-US" sz="2800" dirty="0">
                <a:solidFill>
                  <a:srgbClr val="094850"/>
                </a:solidFill>
                <a:latin typeface="Inter"/>
              </a:rPr>
              <a:t> </a:t>
            </a:r>
            <a:r>
              <a:rPr lang="en-US" sz="2800" dirty="0" err="1">
                <a:solidFill>
                  <a:srgbClr val="094850"/>
                </a:solidFill>
                <a:latin typeface="Inter"/>
              </a:rPr>
              <a:t>áp</a:t>
            </a:r>
            <a:r>
              <a:rPr lang="en-US" sz="2800" dirty="0">
                <a:solidFill>
                  <a:srgbClr val="094850"/>
                </a:solidFill>
                <a:latin typeface="Inter"/>
              </a:rPr>
              <a:t>, </a:t>
            </a:r>
            <a:r>
              <a:rPr lang="en-US" sz="2800" dirty="0" err="1">
                <a:solidFill>
                  <a:srgbClr val="094850"/>
                </a:solidFill>
                <a:latin typeface="Inter"/>
              </a:rPr>
              <a:t>thoáng</a:t>
            </a:r>
            <a:r>
              <a:rPr lang="en-US" sz="2800" dirty="0">
                <a:solidFill>
                  <a:srgbClr val="094850"/>
                </a:solidFill>
                <a:latin typeface="Inter"/>
              </a:rPr>
              <a:t> </a:t>
            </a:r>
            <a:r>
              <a:rPr lang="en-US" sz="2800" dirty="0" err="1">
                <a:solidFill>
                  <a:srgbClr val="094850"/>
                </a:solidFill>
                <a:latin typeface="Inter"/>
              </a:rPr>
              <a:t>mát</a:t>
            </a:r>
            <a:r>
              <a:rPr lang="en-US" sz="2800" dirty="0">
                <a:solidFill>
                  <a:srgbClr val="094850"/>
                </a:solidFill>
                <a:latin typeface="Inter"/>
              </a:rPr>
              <a:t>, </a:t>
            </a:r>
            <a:r>
              <a:rPr lang="en-US" sz="2800" dirty="0" err="1">
                <a:solidFill>
                  <a:srgbClr val="094850"/>
                </a:solidFill>
                <a:latin typeface="Inter"/>
              </a:rPr>
              <a:t>rộng</a:t>
            </a:r>
            <a:r>
              <a:rPr lang="en-US" sz="2800" dirty="0">
                <a:solidFill>
                  <a:srgbClr val="094850"/>
                </a:solidFill>
                <a:latin typeface="Inter"/>
              </a:rPr>
              <a:t> </a:t>
            </a:r>
            <a:r>
              <a:rPr lang="en-US" sz="2800" dirty="0" err="1">
                <a:solidFill>
                  <a:srgbClr val="094850"/>
                </a:solidFill>
                <a:latin typeface="Inter"/>
              </a:rPr>
              <a:t>rãi</a:t>
            </a:r>
            <a:r>
              <a:rPr lang="en-US" sz="2800" dirty="0">
                <a:solidFill>
                  <a:srgbClr val="094850"/>
                </a:solidFill>
                <a:latin typeface="Inter"/>
              </a:rPr>
              <a:t> </a:t>
            </a:r>
            <a:r>
              <a:rPr lang="en-US" sz="2800" dirty="0" err="1">
                <a:solidFill>
                  <a:srgbClr val="094850"/>
                </a:solidFill>
                <a:latin typeface="Inter"/>
              </a:rPr>
              <a:t>cùng</a:t>
            </a:r>
            <a:r>
              <a:rPr lang="en-US" sz="2800" dirty="0">
                <a:solidFill>
                  <a:srgbClr val="094850"/>
                </a:solidFill>
                <a:latin typeface="Inter"/>
              </a:rPr>
              <a:t> </a:t>
            </a:r>
            <a:r>
              <a:rPr lang="en-US" sz="2800" dirty="0" err="1">
                <a:solidFill>
                  <a:srgbClr val="094850"/>
                </a:solidFill>
                <a:latin typeface="Inter"/>
              </a:rPr>
              <a:t>với</a:t>
            </a:r>
            <a:r>
              <a:rPr lang="en-US" sz="2800" dirty="0">
                <a:solidFill>
                  <a:srgbClr val="094850"/>
                </a:solidFill>
                <a:latin typeface="Inter"/>
              </a:rPr>
              <a:t> </a:t>
            </a:r>
            <a:r>
              <a:rPr lang="en-US" sz="2800" dirty="0" err="1">
                <a:solidFill>
                  <a:srgbClr val="094850"/>
                </a:solidFill>
                <a:latin typeface="Inter"/>
              </a:rPr>
              <a:t>cách</a:t>
            </a:r>
            <a:r>
              <a:rPr lang="en-US" sz="2800" dirty="0">
                <a:solidFill>
                  <a:srgbClr val="094850"/>
                </a:solidFill>
                <a:latin typeface="Inter"/>
              </a:rPr>
              <a:t> </a:t>
            </a:r>
            <a:r>
              <a:rPr lang="en-US" sz="2800" dirty="0" err="1">
                <a:solidFill>
                  <a:srgbClr val="094850"/>
                </a:solidFill>
                <a:latin typeface="Inter"/>
              </a:rPr>
              <a:t>bày</a:t>
            </a:r>
            <a:r>
              <a:rPr lang="en-US" sz="2800" dirty="0">
                <a:solidFill>
                  <a:srgbClr val="094850"/>
                </a:solidFill>
                <a:latin typeface="Inter"/>
              </a:rPr>
              <a:t> </a:t>
            </a:r>
            <a:r>
              <a:rPr lang="en-US" sz="2800" dirty="0" err="1">
                <a:solidFill>
                  <a:srgbClr val="094850"/>
                </a:solidFill>
                <a:latin typeface="Inter"/>
              </a:rPr>
              <a:t>trí</a:t>
            </a:r>
            <a:r>
              <a:rPr lang="en-US" sz="2800" dirty="0">
                <a:solidFill>
                  <a:srgbClr val="094850"/>
                </a:solidFill>
                <a:latin typeface="Inter"/>
              </a:rPr>
              <a:t> </a:t>
            </a:r>
            <a:r>
              <a:rPr lang="en-US" sz="2800" dirty="0" err="1">
                <a:solidFill>
                  <a:srgbClr val="094850"/>
                </a:solidFill>
                <a:latin typeface="Inter"/>
              </a:rPr>
              <a:t>hợp</a:t>
            </a:r>
            <a:r>
              <a:rPr lang="en-US" sz="2800" dirty="0">
                <a:solidFill>
                  <a:srgbClr val="094850"/>
                </a:solidFill>
                <a:latin typeface="Inter"/>
              </a:rPr>
              <a:t> </a:t>
            </a:r>
            <a:r>
              <a:rPr lang="en-US" sz="2800" dirty="0" err="1">
                <a:solidFill>
                  <a:srgbClr val="094850"/>
                </a:solidFill>
                <a:latin typeface="Inter"/>
              </a:rPr>
              <a:t>mắt</a:t>
            </a:r>
            <a:r>
              <a:rPr lang="en-US" sz="2800" dirty="0">
                <a:solidFill>
                  <a:srgbClr val="094850"/>
                </a:solidFill>
                <a:latin typeface="Inter"/>
              </a:rPr>
              <a:t>, </a:t>
            </a:r>
            <a:r>
              <a:rPr lang="en-US" sz="2800" dirty="0" err="1">
                <a:solidFill>
                  <a:srgbClr val="094850"/>
                </a:solidFill>
                <a:latin typeface="Inter"/>
              </a:rPr>
              <a:t>các</a:t>
            </a:r>
            <a:r>
              <a:rPr lang="en-US" sz="2800" dirty="0">
                <a:solidFill>
                  <a:srgbClr val="094850"/>
                </a:solidFill>
                <a:latin typeface="Inter"/>
              </a:rPr>
              <a:t> </a:t>
            </a:r>
            <a:r>
              <a:rPr lang="en-US" sz="2800" dirty="0" err="1">
                <a:solidFill>
                  <a:srgbClr val="094850"/>
                </a:solidFill>
                <a:latin typeface="Inter"/>
              </a:rPr>
              <a:t>dịch</a:t>
            </a:r>
            <a:r>
              <a:rPr lang="en-US" sz="2800" dirty="0">
                <a:solidFill>
                  <a:srgbClr val="094850"/>
                </a:solidFill>
                <a:latin typeface="Inter"/>
              </a:rPr>
              <a:t> </a:t>
            </a:r>
            <a:r>
              <a:rPr lang="en-US" sz="2800" dirty="0" err="1">
                <a:solidFill>
                  <a:srgbClr val="094850"/>
                </a:solidFill>
                <a:latin typeface="Inter"/>
              </a:rPr>
              <a:t>vụ</a:t>
            </a:r>
            <a:r>
              <a:rPr lang="en-US" sz="2800" dirty="0">
                <a:solidFill>
                  <a:srgbClr val="094850"/>
                </a:solidFill>
                <a:latin typeface="Inter"/>
              </a:rPr>
              <a:t> </a:t>
            </a:r>
            <a:r>
              <a:rPr lang="en-US" sz="2800" dirty="0" err="1">
                <a:solidFill>
                  <a:srgbClr val="094850"/>
                </a:solidFill>
                <a:latin typeface="Inter"/>
              </a:rPr>
              <a:t>với</a:t>
            </a:r>
            <a:r>
              <a:rPr lang="en-US" sz="2800" dirty="0">
                <a:solidFill>
                  <a:srgbClr val="094850"/>
                </a:solidFill>
                <a:latin typeface="Inter"/>
              </a:rPr>
              <a:t> </a:t>
            </a:r>
            <a:r>
              <a:rPr lang="en-US" sz="2800" dirty="0" err="1">
                <a:solidFill>
                  <a:srgbClr val="094850"/>
                </a:solidFill>
                <a:latin typeface="Inter"/>
              </a:rPr>
              <a:t>chất</a:t>
            </a:r>
            <a:r>
              <a:rPr lang="en-US" sz="2800" dirty="0">
                <a:solidFill>
                  <a:srgbClr val="094850"/>
                </a:solidFill>
                <a:latin typeface="Inter"/>
              </a:rPr>
              <a:t> </a:t>
            </a:r>
            <a:r>
              <a:rPr lang="en-US" sz="2800" dirty="0" err="1">
                <a:solidFill>
                  <a:srgbClr val="094850"/>
                </a:solidFill>
                <a:latin typeface="Inter"/>
              </a:rPr>
              <a:t>lượng</a:t>
            </a:r>
            <a:r>
              <a:rPr lang="en-US" sz="2800" dirty="0">
                <a:solidFill>
                  <a:srgbClr val="094850"/>
                </a:solidFill>
                <a:latin typeface="Inter"/>
              </a:rPr>
              <a:t> 5 </a:t>
            </a:r>
            <a:r>
              <a:rPr lang="en-US" sz="2800" dirty="0" err="1">
                <a:solidFill>
                  <a:srgbClr val="094850"/>
                </a:solidFill>
                <a:latin typeface="Inter"/>
              </a:rPr>
              <a:t>sao</a:t>
            </a:r>
            <a:r>
              <a:rPr lang="en-US" sz="2800" dirty="0">
                <a:solidFill>
                  <a:srgbClr val="094850"/>
                </a:solidFill>
                <a:latin typeface="Inter"/>
              </a:rPr>
              <a:t> </a:t>
            </a:r>
            <a:r>
              <a:rPr lang="en-US" sz="2800" dirty="0" err="1">
                <a:solidFill>
                  <a:srgbClr val="094850"/>
                </a:solidFill>
                <a:latin typeface="Inter"/>
              </a:rPr>
              <a:t>nên</a:t>
            </a:r>
            <a:r>
              <a:rPr lang="en-US" sz="2800" dirty="0">
                <a:solidFill>
                  <a:srgbClr val="094850"/>
                </a:solidFill>
                <a:latin typeface="Inter"/>
              </a:rPr>
              <a:t> </a:t>
            </a:r>
            <a:r>
              <a:rPr lang="en-US" sz="2800" dirty="0" err="1">
                <a:solidFill>
                  <a:srgbClr val="094850"/>
                </a:solidFill>
                <a:latin typeface="Inter"/>
              </a:rPr>
              <a:t>đã</a:t>
            </a:r>
            <a:r>
              <a:rPr lang="en-US" sz="2800" dirty="0">
                <a:solidFill>
                  <a:srgbClr val="094850"/>
                </a:solidFill>
                <a:latin typeface="Inter"/>
              </a:rPr>
              <a:t> </a:t>
            </a:r>
            <a:r>
              <a:rPr lang="en-US" sz="2800" dirty="0" err="1">
                <a:solidFill>
                  <a:srgbClr val="094850"/>
                </a:solidFill>
                <a:latin typeface="Inter"/>
              </a:rPr>
              <a:t>để</a:t>
            </a:r>
            <a:r>
              <a:rPr lang="en-US" sz="2800" dirty="0">
                <a:solidFill>
                  <a:srgbClr val="094850"/>
                </a:solidFill>
                <a:latin typeface="Inter"/>
              </a:rPr>
              <a:t> </a:t>
            </a:r>
            <a:r>
              <a:rPr lang="en-US" sz="2800" dirty="0" err="1">
                <a:solidFill>
                  <a:srgbClr val="094850"/>
                </a:solidFill>
                <a:latin typeface="Inter"/>
              </a:rPr>
              <a:t>lại</a:t>
            </a:r>
            <a:r>
              <a:rPr lang="en-US" sz="2800" dirty="0">
                <a:solidFill>
                  <a:srgbClr val="094850"/>
                </a:solidFill>
                <a:latin typeface="Inter"/>
              </a:rPr>
              <a:t> </a:t>
            </a:r>
            <a:r>
              <a:rPr lang="en-US" sz="2800" dirty="0" err="1">
                <a:solidFill>
                  <a:srgbClr val="094850"/>
                </a:solidFill>
                <a:latin typeface="Inter"/>
              </a:rPr>
              <a:t>ấn</a:t>
            </a:r>
            <a:r>
              <a:rPr lang="en-US" sz="2800" dirty="0">
                <a:solidFill>
                  <a:srgbClr val="094850"/>
                </a:solidFill>
                <a:latin typeface="Inter"/>
              </a:rPr>
              <a:t> </a:t>
            </a:r>
            <a:r>
              <a:rPr lang="en-US" sz="2800" dirty="0" err="1">
                <a:solidFill>
                  <a:srgbClr val="094850"/>
                </a:solidFill>
                <a:latin typeface="Inter"/>
              </a:rPr>
              <a:t>tượng</a:t>
            </a:r>
            <a:r>
              <a:rPr lang="en-US" sz="2800" dirty="0">
                <a:solidFill>
                  <a:srgbClr val="094850"/>
                </a:solidFill>
                <a:latin typeface="Inter"/>
              </a:rPr>
              <a:t> </a:t>
            </a:r>
            <a:r>
              <a:rPr lang="en-US" sz="2800" dirty="0" err="1">
                <a:solidFill>
                  <a:srgbClr val="094850"/>
                </a:solidFill>
                <a:latin typeface="Inter"/>
              </a:rPr>
              <a:t>sâu</a:t>
            </a:r>
            <a:r>
              <a:rPr lang="en-US" sz="2800" dirty="0">
                <a:solidFill>
                  <a:srgbClr val="094850"/>
                </a:solidFill>
                <a:latin typeface="Inter"/>
              </a:rPr>
              <a:t> </a:t>
            </a:r>
            <a:r>
              <a:rPr lang="en-US" sz="2800" dirty="0" err="1">
                <a:solidFill>
                  <a:srgbClr val="094850"/>
                </a:solidFill>
                <a:latin typeface="Inter"/>
              </a:rPr>
              <a:t>sắc</a:t>
            </a:r>
            <a:r>
              <a:rPr lang="en-US" sz="2800" dirty="0">
                <a:solidFill>
                  <a:srgbClr val="094850"/>
                </a:solidFill>
                <a:latin typeface="Inter"/>
              </a:rPr>
              <a:t> </a:t>
            </a:r>
            <a:r>
              <a:rPr lang="en-US" sz="2800" dirty="0" err="1">
                <a:solidFill>
                  <a:srgbClr val="094850"/>
                </a:solidFill>
                <a:latin typeface="Inter"/>
              </a:rPr>
              <a:t>mỗi</a:t>
            </a:r>
            <a:r>
              <a:rPr lang="en-US" sz="2800" dirty="0">
                <a:solidFill>
                  <a:srgbClr val="094850"/>
                </a:solidFill>
                <a:latin typeface="Inter"/>
              </a:rPr>
              <a:t> </a:t>
            </a:r>
            <a:r>
              <a:rPr lang="en-US" sz="2800" dirty="0" err="1">
                <a:solidFill>
                  <a:srgbClr val="094850"/>
                </a:solidFill>
                <a:latin typeface="Inter"/>
              </a:rPr>
              <a:t>khi</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hàng</a:t>
            </a:r>
            <a:r>
              <a:rPr lang="en-US" sz="2800" dirty="0">
                <a:solidFill>
                  <a:srgbClr val="094850"/>
                </a:solidFill>
                <a:latin typeface="Inter"/>
              </a:rPr>
              <a:t> </a:t>
            </a:r>
            <a:r>
              <a:rPr lang="en-US" sz="2800" dirty="0" err="1">
                <a:solidFill>
                  <a:srgbClr val="094850"/>
                </a:solidFill>
                <a:latin typeface="Inter"/>
              </a:rPr>
              <a:t>đến</a:t>
            </a:r>
            <a:r>
              <a:rPr lang="en-US" sz="2800" dirty="0">
                <a:solidFill>
                  <a:srgbClr val="094850"/>
                </a:solidFill>
                <a:latin typeface="Inter"/>
              </a:rPr>
              <a:t> </a:t>
            </a:r>
            <a:r>
              <a:rPr lang="en-US" sz="2800" dirty="0" err="1">
                <a:solidFill>
                  <a:srgbClr val="094850"/>
                </a:solidFill>
                <a:latin typeface="Inter"/>
              </a:rPr>
              <a:t>trải</a:t>
            </a:r>
            <a:r>
              <a:rPr lang="en-US" sz="2800" dirty="0">
                <a:solidFill>
                  <a:srgbClr val="094850"/>
                </a:solidFill>
                <a:latin typeface="Inter"/>
              </a:rPr>
              <a:t> </a:t>
            </a:r>
            <a:r>
              <a:rPr lang="en-US" sz="2800" dirty="0" err="1">
                <a:solidFill>
                  <a:srgbClr val="094850"/>
                </a:solidFill>
                <a:latin typeface="Inter"/>
              </a:rPr>
              <a:t>nghiệm</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sạn</a:t>
            </a:r>
            <a:r>
              <a:rPr lang="en-US" sz="2800" dirty="0">
                <a:solidFill>
                  <a:srgbClr val="094850"/>
                </a:solidFill>
                <a:latin typeface="Inter"/>
              </a:rPr>
              <a:t>. </a:t>
            </a:r>
            <a:r>
              <a:rPr lang="en-US" sz="2800" dirty="0" err="1">
                <a:solidFill>
                  <a:srgbClr val="094850"/>
                </a:solidFill>
                <a:latin typeface="Inter"/>
              </a:rPr>
              <a:t>Hơn</a:t>
            </a:r>
            <a:r>
              <a:rPr lang="en-US" sz="2800" dirty="0">
                <a:solidFill>
                  <a:srgbClr val="094850"/>
                </a:solidFill>
                <a:latin typeface="Inter"/>
              </a:rPr>
              <a:t> </a:t>
            </a:r>
            <a:r>
              <a:rPr lang="en-US" sz="2800" dirty="0" err="1">
                <a:solidFill>
                  <a:srgbClr val="094850"/>
                </a:solidFill>
                <a:latin typeface="Inter"/>
              </a:rPr>
              <a:t>thế</a:t>
            </a:r>
            <a:r>
              <a:rPr lang="en-US" sz="2800" dirty="0">
                <a:solidFill>
                  <a:srgbClr val="094850"/>
                </a:solidFill>
                <a:latin typeface="Inter"/>
              </a:rPr>
              <a:t> </a:t>
            </a:r>
            <a:r>
              <a:rPr lang="en-US" sz="2800" dirty="0" err="1">
                <a:solidFill>
                  <a:srgbClr val="094850"/>
                </a:solidFill>
                <a:latin typeface="Inter"/>
              </a:rPr>
              <a:t>nữa</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sạn</a:t>
            </a:r>
            <a:r>
              <a:rPr lang="en-US" sz="2800" dirty="0">
                <a:solidFill>
                  <a:srgbClr val="094850"/>
                </a:solidFill>
                <a:latin typeface="Inter"/>
              </a:rPr>
              <a:t> </a:t>
            </a:r>
            <a:r>
              <a:rPr lang="en-US" sz="2800" dirty="0" err="1">
                <a:solidFill>
                  <a:srgbClr val="094850"/>
                </a:solidFill>
                <a:latin typeface="Inter"/>
              </a:rPr>
              <a:t>còn</a:t>
            </a:r>
            <a:r>
              <a:rPr lang="en-US" sz="2800" dirty="0">
                <a:solidFill>
                  <a:srgbClr val="094850"/>
                </a:solidFill>
                <a:latin typeface="Inter"/>
              </a:rPr>
              <a:t> </a:t>
            </a:r>
            <a:r>
              <a:rPr lang="en-US" sz="2800" dirty="0" err="1">
                <a:solidFill>
                  <a:srgbClr val="094850"/>
                </a:solidFill>
                <a:latin typeface="Inter"/>
              </a:rPr>
              <a:t>có</a:t>
            </a:r>
            <a:r>
              <a:rPr lang="en-US" sz="2800" dirty="0">
                <a:solidFill>
                  <a:srgbClr val="094850"/>
                </a:solidFill>
                <a:latin typeface="Inter"/>
              </a:rPr>
              <a:t> </a:t>
            </a:r>
            <a:r>
              <a:rPr lang="en-US" sz="2800" dirty="0" err="1">
                <a:solidFill>
                  <a:srgbClr val="094850"/>
                </a:solidFill>
                <a:latin typeface="Inter"/>
              </a:rPr>
              <a:t>các</a:t>
            </a:r>
            <a:r>
              <a:rPr lang="en-US" sz="2800" dirty="0">
                <a:solidFill>
                  <a:srgbClr val="094850"/>
                </a:solidFill>
                <a:latin typeface="Inter"/>
              </a:rPr>
              <a:t> </a:t>
            </a:r>
            <a:r>
              <a:rPr lang="en-US" sz="2800" dirty="0" err="1">
                <a:solidFill>
                  <a:srgbClr val="094850"/>
                </a:solidFill>
                <a:latin typeface="Inter"/>
              </a:rPr>
              <a:t>loại</a:t>
            </a:r>
            <a:r>
              <a:rPr lang="en-US" sz="2800" dirty="0">
                <a:solidFill>
                  <a:srgbClr val="094850"/>
                </a:solidFill>
                <a:latin typeface="Inter"/>
              </a:rPr>
              <a:t> </a:t>
            </a:r>
            <a:r>
              <a:rPr lang="en-US" sz="2800" dirty="0" err="1">
                <a:solidFill>
                  <a:srgbClr val="094850"/>
                </a:solidFill>
                <a:latin typeface="Inter"/>
              </a:rPr>
              <a:t>phòng</a:t>
            </a:r>
            <a:r>
              <a:rPr lang="en-US" sz="2800" dirty="0">
                <a:solidFill>
                  <a:srgbClr val="094850"/>
                </a:solidFill>
                <a:latin typeface="Inter"/>
              </a:rPr>
              <a:t> </a:t>
            </a:r>
            <a:r>
              <a:rPr lang="en-US" sz="2800" dirty="0" err="1">
                <a:solidFill>
                  <a:srgbClr val="094850"/>
                </a:solidFill>
                <a:latin typeface="Inter"/>
              </a:rPr>
              <a:t>đa</a:t>
            </a:r>
            <a:r>
              <a:rPr lang="en-US" sz="2800" dirty="0">
                <a:solidFill>
                  <a:srgbClr val="094850"/>
                </a:solidFill>
                <a:latin typeface="Inter"/>
              </a:rPr>
              <a:t> </a:t>
            </a:r>
            <a:r>
              <a:rPr lang="en-US" sz="2800" dirty="0" err="1">
                <a:solidFill>
                  <a:srgbClr val="094850"/>
                </a:solidFill>
                <a:latin typeface="Inter"/>
              </a:rPr>
              <a:t>dạng</a:t>
            </a:r>
            <a:r>
              <a:rPr lang="en-US" sz="2800" dirty="0">
                <a:solidFill>
                  <a:srgbClr val="094850"/>
                </a:solidFill>
                <a:latin typeface="Inter"/>
              </a:rPr>
              <a:t> </a:t>
            </a:r>
            <a:r>
              <a:rPr lang="en-US" sz="2800" dirty="0" err="1">
                <a:solidFill>
                  <a:srgbClr val="094850"/>
                </a:solidFill>
                <a:latin typeface="Inter"/>
              </a:rPr>
              <a:t>phù</a:t>
            </a:r>
            <a:r>
              <a:rPr lang="en-US" sz="2800" dirty="0">
                <a:solidFill>
                  <a:srgbClr val="094850"/>
                </a:solidFill>
                <a:latin typeface="Inter"/>
              </a:rPr>
              <a:t> </a:t>
            </a:r>
            <a:r>
              <a:rPr lang="en-US" sz="2800" dirty="0" err="1">
                <a:solidFill>
                  <a:srgbClr val="094850"/>
                </a:solidFill>
                <a:latin typeface="Inter"/>
              </a:rPr>
              <a:t>hợp</a:t>
            </a:r>
            <a:r>
              <a:rPr lang="en-US" sz="2800" dirty="0">
                <a:solidFill>
                  <a:srgbClr val="094850"/>
                </a:solidFill>
                <a:latin typeface="Inter"/>
              </a:rPr>
              <a:t> </a:t>
            </a:r>
            <a:r>
              <a:rPr lang="en-US" sz="2800" dirty="0" err="1">
                <a:solidFill>
                  <a:srgbClr val="094850"/>
                </a:solidFill>
                <a:latin typeface="Inter"/>
              </a:rPr>
              <a:t>với</a:t>
            </a:r>
            <a:r>
              <a:rPr lang="en-US" sz="2800" dirty="0">
                <a:solidFill>
                  <a:srgbClr val="094850"/>
                </a:solidFill>
                <a:latin typeface="Inter"/>
              </a:rPr>
              <a:t> </a:t>
            </a:r>
            <a:r>
              <a:rPr lang="en-US" sz="2800" dirty="0" err="1">
                <a:solidFill>
                  <a:srgbClr val="094850"/>
                </a:solidFill>
                <a:latin typeface="Inter"/>
              </a:rPr>
              <a:t>mọi</a:t>
            </a:r>
            <a:r>
              <a:rPr lang="en-US" sz="2800" dirty="0">
                <a:solidFill>
                  <a:srgbClr val="094850"/>
                </a:solidFill>
                <a:latin typeface="Inter"/>
              </a:rPr>
              <a:t> </a:t>
            </a:r>
            <a:r>
              <a:rPr lang="en-US" sz="2800" dirty="0" err="1">
                <a:solidFill>
                  <a:srgbClr val="094850"/>
                </a:solidFill>
                <a:latin typeface="Inter"/>
              </a:rPr>
              <a:t>trường</a:t>
            </a:r>
            <a:r>
              <a:rPr lang="en-US" sz="2800" dirty="0">
                <a:solidFill>
                  <a:srgbClr val="094850"/>
                </a:solidFill>
                <a:latin typeface="Inter"/>
              </a:rPr>
              <a:t> </a:t>
            </a:r>
            <a:r>
              <a:rPr lang="en-US" sz="2800" dirty="0" err="1">
                <a:solidFill>
                  <a:srgbClr val="094850"/>
                </a:solidFill>
                <a:latin typeface="Inter"/>
              </a:rPr>
              <a:t>hợp</a:t>
            </a:r>
            <a:r>
              <a:rPr lang="en-US" sz="2800" dirty="0">
                <a:solidFill>
                  <a:srgbClr val="094850"/>
                </a:solidFill>
                <a:latin typeface="Inter"/>
              </a:rPr>
              <a:t> </a:t>
            </a:r>
            <a:r>
              <a:rPr lang="en-US" sz="2800" dirty="0" err="1">
                <a:solidFill>
                  <a:srgbClr val="094850"/>
                </a:solidFill>
                <a:latin typeface="Inter"/>
              </a:rPr>
              <a:t>để</a:t>
            </a:r>
            <a:r>
              <a:rPr lang="en-US" sz="2800" dirty="0">
                <a:solidFill>
                  <a:srgbClr val="094850"/>
                </a:solidFill>
                <a:latin typeface="Inter"/>
              </a:rPr>
              <a:t> </a:t>
            </a:r>
            <a:r>
              <a:rPr lang="en-US" sz="2800" dirty="0" err="1">
                <a:solidFill>
                  <a:srgbClr val="094850"/>
                </a:solidFill>
                <a:latin typeface="Inter"/>
              </a:rPr>
              <a:t>thực</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tha</a:t>
            </a:r>
            <a:r>
              <a:rPr lang="en-US" sz="2800" dirty="0">
                <a:solidFill>
                  <a:srgbClr val="094850"/>
                </a:solidFill>
                <a:latin typeface="Inter"/>
              </a:rPr>
              <a:t> </a:t>
            </a:r>
            <a:r>
              <a:rPr lang="en-US" sz="2800" dirty="0" err="1">
                <a:solidFill>
                  <a:srgbClr val="094850"/>
                </a:solidFill>
                <a:latin typeface="Inter"/>
              </a:rPr>
              <a:t>hồ</a:t>
            </a:r>
            <a:r>
              <a:rPr lang="en-US" sz="2800" dirty="0">
                <a:solidFill>
                  <a:srgbClr val="094850"/>
                </a:solidFill>
                <a:latin typeface="Inter"/>
              </a:rPr>
              <a:t> </a:t>
            </a:r>
            <a:r>
              <a:rPr lang="en-US" sz="2800" dirty="0" err="1">
                <a:solidFill>
                  <a:srgbClr val="094850"/>
                </a:solidFill>
                <a:latin typeface="Inter"/>
              </a:rPr>
              <a:t>lựa</a:t>
            </a:r>
            <a:r>
              <a:rPr lang="en-US" sz="2800" dirty="0">
                <a:solidFill>
                  <a:srgbClr val="094850"/>
                </a:solidFill>
                <a:latin typeface="Inter"/>
              </a:rPr>
              <a:t> </a:t>
            </a:r>
            <a:r>
              <a:rPr lang="en-US" sz="2800" dirty="0" err="1">
                <a:solidFill>
                  <a:srgbClr val="094850"/>
                </a:solidFill>
                <a:latin typeface="Inter"/>
              </a:rPr>
              <a:t>chọn</a:t>
            </a:r>
            <a:r>
              <a:rPr lang="en-US" sz="2800" dirty="0">
                <a:solidFill>
                  <a:srgbClr val="094850"/>
                </a:solidFill>
                <a:latin typeface="Inter"/>
              </a:rPr>
              <a:t>. </a:t>
            </a:r>
          </a:p>
          <a:p>
            <a:endParaRPr lang="en-US" sz="2800" dirty="0">
              <a:solidFill>
                <a:srgbClr val="094850"/>
              </a:solidFill>
              <a:latin typeface="Inter"/>
            </a:endParaRPr>
          </a:p>
          <a:p>
            <a:pPr marL="457200" indent="-457200">
              <a:buFont typeface="Wingdings" panose="05000000000000000000" pitchFamily="2" charset="2"/>
              <a:buChar char="ü"/>
            </a:pPr>
            <a:r>
              <a:rPr lang="en-US" sz="2800" dirty="0" err="1">
                <a:solidFill>
                  <a:srgbClr val="094850"/>
                </a:solidFill>
                <a:latin typeface="Inter"/>
              </a:rPr>
              <a:t>Vì</a:t>
            </a:r>
            <a:r>
              <a:rPr lang="en-US" sz="2800" dirty="0">
                <a:solidFill>
                  <a:srgbClr val="094850"/>
                </a:solidFill>
                <a:latin typeface="Inter"/>
              </a:rPr>
              <a:t> </a:t>
            </a:r>
            <a:r>
              <a:rPr lang="en-US" sz="2800" dirty="0" err="1">
                <a:solidFill>
                  <a:srgbClr val="094850"/>
                </a:solidFill>
                <a:latin typeface="Inter"/>
              </a:rPr>
              <a:t>vậy</a:t>
            </a:r>
            <a:r>
              <a:rPr lang="en-US" sz="2800" dirty="0">
                <a:solidFill>
                  <a:srgbClr val="094850"/>
                </a:solidFill>
                <a:latin typeface="Inter"/>
              </a:rPr>
              <a:t> </a:t>
            </a:r>
            <a:r>
              <a:rPr lang="en-US" sz="2800" dirty="0" err="1">
                <a:solidFill>
                  <a:srgbClr val="094850"/>
                </a:solidFill>
                <a:latin typeface="Inter"/>
              </a:rPr>
              <a:t>đây</a:t>
            </a:r>
            <a:r>
              <a:rPr lang="en-US" sz="2800" dirty="0">
                <a:solidFill>
                  <a:srgbClr val="094850"/>
                </a:solidFill>
                <a:latin typeface="Inter"/>
              </a:rPr>
              <a:t> </a:t>
            </a:r>
            <a:r>
              <a:rPr lang="en-US" sz="2800" dirty="0" err="1">
                <a:solidFill>
                  <a:srgbClr val="094850"/>
                </a:solidFill>
                <a:latin typeface="Inter"/>
              </a:rPr>
              <a:t>là</a:t>
            </a:r>
            <a:r>
              <a:rPr lang="en-US" sz="2800" dirty="0">
                <a:solidFill>
                  <a:srgbClr val="094850"/>
                </a:solidFill>
                <a:latin typeface="Inter"/>
              </a:rPr>
              <a:t> </a:t>
            </a:r>
            <a:r>
              <a:rPr lang="en-US" sz="2800" dirty="0" err="1">
                <a:solidFill>
                  <a:srgbClr val="094850"/>
                </a:solidFill>
                <a:latin typeface="Inter"/>
              </a:rPr>
              <a:t>một</a:t>
            </a:r>
            <a:r>
              <a:rPr lang="en-US" sz="2800" dirty="0">
                <a:solidFill>
                  <a:srgbClr val="094850"/>
                </a:solidFill>
                <a:latin typeface="Inter"/>
              </a:rPr>
              <a:t> </a:t>
            </a:r>
            <a:r>
              <a:rPr lang="en-US" sz="2800" dirty="0" err="1">
                <a:solidFill>
                  <a:srgbClr val="094850"/>
                </a:solidFill>
                <a:latin typeface="Inter"/>
              </a:rPr>
              <a:t>trong</a:t>
            </a:r>
            <a:r>
              <a:rPr lang="en-US" sz="2800" dirty="0">
                <a:solidFill>
                  <a:srgbClr val="094850"/>
                </a:solidFill>
                <a:latin typeface="Inter"/>
              </a:rPr>
              <a:t> </a:t>
            </a:r>
            <a:r>
              <a:rPr lang="en-US" sz="2800" dirty="0" err="1">
                <a:solidFill>
                  <a:srgbClr val="094850"/>
                </a:solidFill>
                <a:latin typeface="Inter"/>
              </a:rPr>
              <a:t>những</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sạn</a:t>
            </a:r>
            <a:r>
              <a:rPr lang="en-US" sz="2800" dirty="0">
                <a:solidFill>
                  <a:srgbClr val="094850"/>
                </a:solidFill>
                <a:latin typeface="Inter"/>
              </a:rPr>
              <a:t> </a:t>
            </a:r>
            <a:r>
              <a:rPr lang="en-US" sz="2800" dirty="0" err="1">
                <a:solidFill>
                  <a:srgbClr val="094850"/>
                </a:solidFill>
                <a:latin typeface="Inter"/>
              </a:rPr>
              <a:t>hàng</a:t>
            </a:r>
            <a:r>
              <a:rPr lang="en-US" sz="2800" dirty="0">
                <a:solidFill>
                  <a:srgbClr val="094850"/>
                </a:solidFill>
                <a:latin typeface="Inter"/>
              </a:rPr>
              <a:t> </a:t>
            </a:r>
            <a:r>
              <a:rPr lang="en-US" sz="2800" dirty="0" err="1">
                <a:solidFill>
                  <a:srgbClr val="094850"/>
                </a:solidFill>
                <a:latin typeface="Inter"/>
              </a:rPr>
              <a:t>đầu</a:t>
            </a:r>
            <a:r>
              <a:rPr lang="en-US" sz="2800" dirty="0">
                <a:solidFill>
                  <a:srgbClr val="094850"/>
                </a:solidFill>
                <a:latin typeface="Inter"/>
              </a:rPr>
              <a:t> </a:t>
            </a:r>
            <a:r>
              <a:rPr lang="en-US" sz="2800" dirty="0" err="1">
                <a:solidFill>
                  <a:srgbClr val="094850"/>
                </a:solidFill>
                <a:latin typeface="Inter"/>
              </a:rPr>
              <a:t>mà</a:t>
            </a:r>
            <a:r>
              <a:rPr lang="en-US" sz="2800" dirty="0">
                <a:solidFill>
                  <a:srgbClr val="094850"/>
                </a:solidFill>
                <a:latin typeface="Inter"/>
              </a:rPr>
              <a:t> </a:t>
            </a:r>
            <a:r>
              <a:rPr lang="en-US" sz="2800" dirty="0" err="1">
                <a:solidFill>
                  <a:srgbClr val="094850"/>
                </a:solidFill>
                <a:latin typeface="Inter"/>
              </a:rPr>
              <a:t>khách</a:t>
            </a:r>
            <a:r>
              <a:rPr lang="en-US" sz="2800" dirty="0">
                <a:solidFill>
                  <a:srgbClr val="094850"/>
                </a:solidFill>
                <a:latin typeface="Inter"/>
              </a:rPr>
              <a:t> </a:t>
            </a:r>
            <a:r>
              <a:rPr lang="en-US" sz="2800" dirty="0" err="1">
                <a:solidFill>
                  <a:srgbClr val="094850"/>
                </a:solidFill>
                <a:latin typeface="Inter"/>
              </a:rPr>
              <a:t>hàng</a:t>
            </a:r>
            <a:r>
              <a:rPr lang="en-US" sz="2800" dirty="0">
                <a:solidFill>
                  <a:srgbClr val="094850"/>
                </a:solidFill>
                <a:latin typeface="Inter"/>
              </a:rPr>
              <a:t> </a:t>
            </a:r>
            <a:r>
              <a:rPr lang="en-US" sz="2800" dirty="0" err="1">
                <a:solidFill>
                  <a:srgbClr val="094850"/>
                </a:solidFill>
                <a:latin typeface="Inter"/>
              </a:rPr>
              <a:t>sẽ</a:t>
            </a:r>
            <a:r>
              <a:rPr lang="en-US" sz="2800" dirty="0">
                <a:solidFill>
                  <a:srgbClr val="094850"/>
                </a:solidFill>
                <a:latin typeface="Inter"/>
              </a:rPr>
              <a:t> </a:t>
            </a:r>
            <a:r>
              <a:rPr lang="en-US" sz="2800" dirty="0" err="1">
                <a:solidFill>
                  <a:srgbClr val="094850"/>
                </a:solidFill>
                <a:latin typeface="Inter"/>
              </a:rPr>
              <a:t>chọn</a:t>
            </a:r>
            <a:r>
              <a:rPr lang="en-US" sz="2800" dirty="0">
                <a:solidFill>
                  <a:srgbClr val="094850"/>
                </a:solidFill>
                <a:latin typeface="Inter"/>
              </a:rPr>
              <a:t> </a:t>
            </a:r>
            <a:r>
              <a:rPr lang="en-US" sz="2800" dirty="0" err="1">
                <a:solidFill>
                  <a:srgbClr val="094850"/>
                </a:solidFill>
                <a:latin typeface="Inter"/>
              </a:rPr>
              <a:t>nghỉ</a:t>
            </a:r>
            <a:r>
              <a:rPr lang="en-US" sz="2800" dirty="0">
                <a:solidFill>
                  <a:srgbClr val="094850"/>
                </a:solidFill>
                <a:latin typeface="Inter"/>
              </a:rPr>
              <a:t> </a:t>
            </a:r>
            <a:r>
              <a:rPr lang="en-US" sz="2800" dirty="0" err="1">
                <a:solidFill>
                  <a:srgbClr val="094850"/>
                </a:solidFill>
                <a:latin typeface="Inter"/>
              </a:rPr>
              <a:t>ngơi</a:t>
            </a:r>
            <a:r>
              <a:rPr lang="en-US" sz="2800" dirty="0">
                <a:solidFill>
                  <a:srgbClr val="094850"/>
                </a:solidFill>
                <a:latin typeface="Inter"/>
              </a:rPr>
              <a:t> </a:t>
            </a:r>
            <a:r>
              <a:rPr lang="en-US" sz="2800" dirty="0" err="1">
                <a:solidFill>
                  <a:srgbClr val="094850"/>
                </a:solidFill>
                <a:latin typeface="Inter"/>
              </a:rPr>
              <a:t>khi</a:t>
            </a:r>
            <a:r>
              <a:rPr lang="en-US" sz="2800" dirty="0">
                <a:solidFill>
                  <a:srgbClr val="094850"/>
                </a:solidFill>
                <a:latin typeface="Inter"/>
              </a:rPr>
              <a:t> </a:t>
            </a:r>
            <a:r>
              <a:rPr lang="en-US" sz="2800" dirty="0" err="1">
                <a:solidFill>
                  <a:srgbClr val="094850"/>
                </a:solidFill>
                <a:latin typeface="Inter"/>
              </a:rPr>
              <a:t>đến</a:t>
            </a:r>
            <a:r>
              <a:rPr lang="en-US" sz="2800" dirty="0">
                <a:solidFill>
                  <a:srgbClr val="094850"/>
                </a:solidFill>
                <a:latin typeface="Inter"/>
              </a:rPr>
              <a:t> </a:t>
            </a:r>
            <a:r>
              <a:rPr lang="en-US" sz="2800" dirty="0" err="1">
                <a:solidFill>
                  <a:srgbClr val="094850"/>
                </a:solidFill>
                <a:latin typeface="Inter"/>
              </a:rPr>
              <a:t>với</a:t>
            </a:r>
            <a:r>
              <a:rPr lang="en-US" sz="2800" dirty="0">
                <a:solidFill>
                  <a:srgbClr val="094850"/>
                </a:solidFill>
                <a:latin typeface="Inter"/>
              </a:rPr>
              <a:t> </a:t>
            </a:r>
            <a:r>
              <a:rPr lang="en-US" sz="2800" dirty="0" err="1">
                <a:solidFill>
                  <a:srgbClr val="094850"/>
                </a:solidFill>
                <a:latin typeface="Inter"/>
              </a:rPr>
              <a:t>Thành</a:t>
            </a:r>
            <a:r>
              <a:rPr lang="en-US" sz="2800" dirty="0">
                <a:solidFill>
                  <a:srgbClr val="094850"/>
                </a:solidFill>
                <a:latin typeface="Inter"/>
              </a:rPr>
              <a:t> </a:t>
            </a:r>
            <a:r>
              <a:rPr lang="en-US" sz="2800" dirty="0" err="1">
                <a:solidFill>
                  <a:srgbClr val="094850"/>
                </a:solidFill>
                <a:latin typeface="Inter"/>
              </a:rPr>
              <a:t>phố</a:t>
            </a:r>
            <a:r>
              <a:rPr lang="en-US" sz="2800" dirty="0">
                <a:solidFill>
                  <a:srgbClr val="094850"/>
                </a:solidFill>
                <a:latin typeface="Inter"/>
              </a:rPr>
              <a:t> </a:t>
            </a:r>
            <a:r>
              <a:rPr lang="en-US" sz="2800" dirty="0" err="1">
                <a:solidFill>
                  <a:srgbClr val="094850"/>
                </a:solidFill>
                <a:latin typeface="Inter"/>
              </a:rPr>
              <a:t>Đà</a:t>
            </a:r>
            <a:r>
              <a:rPr lang="en-US" sz="2800" dirty="0">
                <a:solidFill>
                  <a:srgbClr val="094850"/>
                </a:solidFill>
                <a:latin typeface="Inter"/>
              </a:rPr>
              <a:t> </a:t>
            </a:r>
            <a:r>
              <a:rPr lang="en-US" sz="2800" dirty="0" err="1">
                <a:solidFill>
                  <a:srgbClr val="094850"/>
                </a:solidFill>
                <a:latin typeface="Inter"/>
              </a:rPr>
              <a:t>Nẵng</a:t>
            </a:r>
            <a:r>
              <a:rPr lang="en-US" sz="2800" dirty="0">
                <a:solidFill>
                  <a:srgbClr val="094850"/>
                </a:solidFill>
                <a:latin typeface="Inter"/>
              </a:rPr>
              <a:t> </a:t>
            </a:r>
            <a:r>
              <a:rPr lang="en-US" sz="2800" dirty="0" err="1">
                <a:solidFill>
                  <a:srgbClr val="094850"/>
                </a:solidFill>
                <a:latin typeface="Inter"/>
              </a:rPr>
              <a:t>xinh</a:t>
            </a:r>
            <a:r>
              <a:rPr lang="en-US" sz="2800" dirty="0">
                <a:solidFill>
                  <a:srgbClr val="094850"/>
                </a:solidFill>
                <a:latin typeface="Inter"/>
              </a:rPr>
              <a:t> </a:t>
            </a:r>
            <a:r>
              <a:rPr lang="en-US" sz="2800" dirty="0" err="1">
                <a:solidFill>
                  <a:srgbClr val="094850"/>
                </a:solidFill>
                <a:latin typeface="Inter"/>
              </a:rPr>
              <a:t>đẹp</a:t>
            </a:r>
            <a:r>
              <a:rPr lang="en-US" sz="2800" dirty="0">
                <a:solidFill>
                  <a:srgbClr val="094850"/>
                </a:solidFill>
                <a:latin typeface="Inter"/>
              </a:rPr>
              <a:t>.</a:t>
            </a:r>
            <a:endParaRPr lang="vi-VN" sz="2800" dirty="0">
              <a:solidFill>
                <a:srgbClr val="094850"/>
              </a:solidFill>
              <a:latin typeface="Inter"/>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10774" y="1441513"/>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79313" y="5316566"/>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42167" y="-1536821"/>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66643" y="-2441088"/>
            <a:ext cx="4317873" cy="5892879"/>
          </a:xfrm>
          <a:prstGeom prst="rect">
            <a:avLst/>
          </a:prstGeom>
        </p:spPr>
      </p:pic>
      <p:sp>
        <p:nvSpPr>
          <p:cNvPr id="9" name="TextBox 9"/>
          <p:cNvSpPr txBox="1"/>
          <p:nvPr/>
        </p:nvSpPr>
        <p:spPr>
          <a:xfrm>
            <a:off x="7956801" y="1298638"/>
            <a:ext cx="8904189" cy="1303654"/>
          </a:xfrm>
          <a:prstGeom prst="rect">
            <a:avLst/>
          </a:prstGeom>
        </p:spPr>
        <p:txBody>
          <a:bodyPr lIns="0" tIns="0" rIns="0" bIns="0" rtlCol="0" anchor="t">
            <a:spAutoFit/>
          </a:bodyPr>
          <a:lstStyle/>
          <a:p>
            <a:pPr algn="ctr">
              <a:lnSpc>
                <a:spcPts val="10780"/>
              </a:lnSpc>
            </a:pPr>
            <a:r>
              <a:rPr lang="en-US" sz="7700" b="1" dirty="0">
                <a:solidFill>
                  <a:srgbClr val="094850"/>
                </a:solidFill>
                <a:latin typeface="Arial" panose="020B0604020202020204" pitchFamily="34" charset="0"/>
                <a:cs typeface="Arial" panose="020B0604020202020204" pitchFamily="34" charset="0"/>
              </a:rPr>
              <a:t>GIỚI THIỆU</a:t>
            </a:r>
          </a:p>
        </p:txBody>
      </p:sp>
      <p:pic>
        <p:nvPicPr>
          <p:cNvPr id="10" name="Picture 8">
            <a:extLst>
              <a:ext uri="{FF2B5EF4-FFF2-40B4-BE49-F238E27FC236}">
                <a16:creationId xmlns:a16="http://schemas.microsoft.com/office/drawing/2014/main" id="{947BED32-EFDB-2988-DAB3-2F72E602E3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742874" y="3067435"/>
            <a:ext cx="4597438" cy="28420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372EEB26-8352-2F63-4E81-1DE2A0BDDE22}"/>
              </a:ext>
            </a:extLst>
          </p:cNvPr>
          <p:cNvSpPr/>
          <p:nvPr/>
        </p:nvSpPr>
        <p:spPr>
          <a:xfrm>
            <a:off x="399629" y="723900"/>
            <a:ext cx="17529664" cy="89916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grpSp>
        <p:nvGrpSpPr>
          <p:cNvPr id="2" name="Group 2"/>
          <p:cNvGrpSpPr/>
          <p:nvPr/>
        </p:nvGrpSpPr>
        <p:grpSpPr>
          <a:xfrm>
            <a:off x="3487064" y="2263767"/>
            <a:ext cx="11313872" cy="7135166"/>
            <a:chOff x="0" y="-19051"/>
            <a:chExt cx="9850326" cy="9513555"/>
          </a:xfrm>
        </p:grpSpPr>
        <p:sp>
          <p:nvSpPr>
            <p:cNvPr id="3" name="TextBox 3"/>
            <p:cNvSpPr txBox="1"/>
            <p:nvPr/>
          </p:nvSpPr>
          <p:spPr>
            <a:xfrm>
              <a:off x="0" y="-19051"/>
              <a:ext cx="9850326" cy="1236577"/>
            </a:xfrm>
            <a:prstGeom prst="rect">
              <a:avLst/>
            </a:prstGeom>
          </p:spPr>
          <p:txBody>
            <a:bodyPr lIns="0" tIns="0" rIns="0" bIns="0" rtlCol="0" anchor="t">
              <a:spAutoFit/>
            </a:bodyPr>
            <a:lstStyle/>
            <a:p>
              <a:pPr algn="ctr">
                <a:lnSpc>
                  <a:spcPts val="7680"/>
                </a:lnSpc>
              </a:pPr>
              <a:r>
                <a:rPr lang="en-US" sz="6400" b="1" dirty="0">
                  <a:solidFill>
                    <a:srgbClr val="094850"/>
                  </a:solidFill>
                  <a:latin typeface="Arial" panose="020B0604020202020204" pitchFamily="34" charset="0"/>
                  <a:cs typeface="Arial" panose="020B0604020202020204" pitchFamily="34" charset="0"/>
                </a:rPr>
                <a:t>MÔ TẢ BÀI TOÁN</a:t>
              </a:r>
            </a:p>
          </p:txBody>
        </p:sp>
        <p:sp>
          <p:nvSpPr>
            <p:cNvPr id="4" name="TextBox 4"/>
            <p:cNvSpPr txBox="1"/>
            <p:nvPr/>
          </p:nvSpPr>
          <p:spPr>
            <a:xfrm>
              <a:off x="0" y="1810349"/>
              <a:ext cx="9850326" cy="7684155"/>
            </a:xfrm>
            <a:prstGeom prst="rect">
              <a:avLst/>
            </a:prstGeom>
          </p:spPr>
          <p:txBody>
            <a:bodyPr lIns="0" tIns="0" rIns="0" bIns="0" rtlCol="0" anchor="t">
              <a:spAutoFit/>
            </a:bodyPr>
            <a:lstStyle/>
            <a:p>
              <a:pPr algn="just">
                <a:lnSpc>
                  <a:spcPct val="150000"/>
                </a:lnSpc>
              </a:pP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Đối với khách hàng</a:t>
              </a:r>
              <a:r>
                <a:rPr lang="vi-VN" sz="2800" b="1"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có nhu cầu thuê phòng tại khách sạn Phương Anh phải có sự báo trước của lễ tân. </a:t>
              </a:r>
            </a:p>
            <a:p>
              <a:pPr algn="just">
                <a:lnSpc>
                  <a:spcPct val="150000"/>
                </a:lnSpc>
              </a:pP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Có 3 hình thức đặt phòng trước : </a:t>
              </a:r>
            </a:p>
            <a:p>
              <a:pPr marL="800100" lvl="1" indent="-342900" algn="just">
                <a:lnSpc>
                  <a:spcPct val="150000"/>
                </a:lnSpc>
                <a:buFont typeface="Arial" panose="020B0604020202020204" pitchFamily="34" charset="0"/>
                <a:buChar char="•"/>
              </a:pPr>
              <a:r>
                <a:rPr lang="vi-VN" sz="2800" dirty="0">
                  <a:solidFill>
                    <a:srgbClr val="094850"/>
                  </a:solidFill>
                  <a:latin typeface="Josefin Sans Regular" pitchFamily="2" charset="0"/>
                  <a:ea typeface="Calibri" panose="020F0502020204030204" pitchFamily="34" charset="0"/>
                  <a:cs typeface="Times New Roman" panose="02020603050405020304" pitchFamily="18" charset="0"/>
                </a:rPr>
                <a:t>G</a:t>
              </a: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ọi điện thoại</a:t>
              </a:r>
            </a:p>
            <a:p>
              <a:pPr marL="800100" lvl="1" indent="-342900" algn="just">
                <a:lnSpc>
                  <a:spcPct val="150000"/>
                </a:lnSpc>
                <a:buFont typeface="Arial" panose="020B0604020202020204" pitchFamily="34" charset="0"/>
                <a:buChar char="•"/>
              </a:pP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Đến trực tiếp khách sạn</a:t>
              </a:r>
            </a:p>
            <a:p>
              <a:pPr marL="800100" lvl="1" indent="-342900" algn="just">
                <a:lnSpc>
                  <a:spcPct val="150000"/>
                </a:lnSpc>
                <a:buFont typeface="Arial" panose="020B0604020202020204" pitchFamily="34" charset="0"/>
                <a:buChar char="•"/>
              </a:pPr>
              <a:r>
                <a:rPr lang="vi-VN" sz="2800" dirty="0">
                  <a:solidFill>
                    <a:srgbClr val="094850"/>
                  </a:solidFill>
                  <a:latin typeface="Josefin Sans Regular" pitchFamily="2" charset="0"/>
                  <a:ea typeface="Calibri" panose="020F0502020204030204" pitchFamily="34" charset="0"/>
                  <a:cs typeface="Times New Roman" panose="02020603050405020304" pitchFamily="18" charset="0"/>
                </a:rPr>
                <a:t>K</a:t>
              </a: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hách hàng có thể đặt phòng trên trên website của khách sạn. </a:t>
              </a:r>
            </a:p>
            <a:p>
              <a:pPr algn="just">
                <a:lnSpc>
                  <a:spcPct val="150000"/>
                </a:lnSpc>
              </a:pPr>
              <a:r>
                <a:rPr lang="vi-VN" sz="2800" dirty="0">
                  <a:solidFill>
                    <a:srgbClr val="094850"/>
                  </a:solidFill>
                  <a:effectLst/>
                  <a:latin typeface="Josefin Sans Regular" pitchFamily="2" charset="0"/>
                  <a:ea typeface="Calibri" panose="020F0502020204030204" pitchFamily="34" charset="0"/>
                  <a:cs typeface="Times New Roman" panose="02020603050405020304" pitchFamily="18" charset="0"/>
                </a:rPr>
                <a:t>Khách hàng có thể đăng ký mọi dịch vụ trước hoặc sau theo cá nhân hoặc theo đoàn.</a:t>
              </a:r>
            </a:p>
            <a:p>
              <a:pPr>
                <a:lnSpc>
                  <a:spcPct val="150000"/>
                </a:lnSpc>
                <a:spcAft>
                  <a:spcPts val="800"/>
                </a:spcAft>
              </a:pPr>
              <a:r>
                <a:rPr lang="vi-VN" sz="2800" b="1"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endParaRPr lang="en-US" sz="3600" dirty="0">
                <a:solidFill>
                  <a:srgbClr val="094850"/>
                </a:solidFill>
                <a:latin typeface="Josefin Sans Regular" pitchFamily="2" charset="0"/>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38681" y="-2447996"/>
            <a:ext cx="3837986" cy="4114800"/>
          </a:xfrm>
          <a:prstGeom prst="rect">
            <a:avLst/>
          </a:prstGeom>
        </p:spPr>
      </p:pic>
      <p:sp>
        <p:nvSpPr>
          <p:cNvPr id="14" name="object 3">
            <a:extLst>
              <a:ext uri="{FF2B5EF4-FFF2-40B4-BE49-F238E27FC236}">
                <a16:creationId xmlns:a16="http://schemas.microsoft.com/office/drawing/2014/main" id="{D5ADD2FA-69DE-7DBB-EE18-B3B30A7CCD74}"/>
              </a:ext>
            </a:extLst>
          </p:cNvPr>
          <p:cNvSpPr/>
          <p:nvPr/>
        </p:nvSpPr>
        <p:spPr>
          <a:xfrm>
            <a:off x="7327586" y="-585373"/>
            <a:ext cx="2623853" cy="2085974"/>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3">
            <a:extLst>
              <a:ext uri="{FF2B5EF4-FFF2-40B4-BE49-F238E27FC236}">
                <a16:creationId xmlns:a16="http://schemas.microsoft.com/office/drawing/2014/main" id="{26BA26D9-4DF5-CB81-3F4C-B20DC2E8A479}"/>
              </a:ext>
            </a:extLst>
          </p:cNvPr>
          <p:cNvGrpSpPr/>
          <p:nvPr/>
        </p:nvGrpSpPr>
        <p:grpSpPr>
          <a:xfrm>
            <a:off x="1905000" y="1866900"/>
            <a:ext cx="15316200" cy="7772400"/>
            <a:chOff x="0" y="0"/>
            <a:chExt cx="1774144" cy="1656080"/>
          </a:xfrm>
        </p:grpSpPr>
        <p:sp>
          <p:nvSpPr>
            <p:cNvPr id="49" name="Freeform 4">
              <a:extLst>
                <a:ext uri="{FF2B5EF4-FFF2-40B4-BE49-F238E27FC236}">
                  <a16:creationId xmlns:a16="http://schemas.microsoft.com/office/drawing/2014/main" id="{28BCEE36-A1F2-842C-D856-EF189184F396}"/>
                </a:ext>
              </a:extLst>
            </p:cNvPr>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50" name="Freeform 5">
              <a:extLst>
                <a:ext uri="{FF2B5EF4-FFF2-40B4-BE49-F238E27FC236}">
                  <a16:creationId xmlns:a16="http://schemas.microsoft.com/office/drawing/2014/main" id="{F2F0FCB5-F80D-7AE1-E97E-78A44A85A580}"/>
                </a:ext>
              </a:extLst>
            </p:cNvPr>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F1F1F1"/>
            </a:solidFill>
          </p:spPr>
        </p:sp>
        <p:sp>
          <p:nvSpPr>
            <p:cNvPr id="51" name="Freeform 6">
              <a:extLst>
                <a:ext uri="{FF2B5EF4-FFF2-40B4-BE49-F238E27FC236}">
                  <a16:creationId xmlns:a16="http://schemas.microsoft.com/office/drawing/2014/main" id="{0D8AE249-49C3-DF7F-9C13-3571C78BF373}"/>
                </a:ext>
              </a:extLst>
            </p:cNvPr>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sp>
        <p:nvSpPr>
          <p:cNvPr id="47" name="TextBox 46">
            <a:extLst>
              <a:ext uri="{FF2B5EF4-FFF2-40B4-BE49-F238E27FC236}">
                <a16:creationId xmlns:a16="http://schemas.microsoft.com/office/drawing/2014/main" id="{33E92E2F-8040-BE59-E4D2-2E49AE1B803F}"/>
              </a:ext>
            </a:extLst>
          </p:cNvPr>
          <p:cNvSpPr txBox="1"/>
          <p:nvPr/>
        </p:nvSpPr>
        <p:spPr>
          <a:xfrm>
            <a:off x="2595727" y="2646212"/>
            <a:ext cx="11696700" cy="5696431"/>
          </a:xfrm>
          <a:prstGeom prst="rect">
            <a:avLst/>
          </a:prstGeom>
          <a:noFill/>
        </p:spPr>
        <p:txBody>
          <a:bodyPr wrap="square" lIns="91440" tIns="45720" rIns="91440" bIns="45720" rtlCol="0" anchor="t">
            <a:spAutoFit/>
          </a:bodyPr>
          <a:lstStyle/>
          <a:p>
            <a:pPr>
              <a:lnSpc>
                <a:spcPct val="150000"/>
              </a:lnSpc>
              <a:spcAft>
                <a:spcPts val="800"/>
              </a:spcAft>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Khách hàng sẽ gọi đến số của khách sạn hoặc đến trực tiếp khách sạn. Lễ tân sẽ hỏi các thông tin cần thiết cho việc đặt phòng.</a:t>
            </a:r>
          </a:p>
          <a:p>
            <a:pPr algn="just">
              <a:lnSpc>
                <a:spcPct val="150000"/>
              </a:lnSpc>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Khách hàng cần khai báo chính xác thông tin: </a:t>
            </a:r>
          </a:p>
          <a:p>
            <a:pPr marL="342900" lvl="0" indent="-342900" algn="just">
              <a:lnSpc>
                <a:spcPct val="150000"/>
              </a:lnSpc>
              <a:buFont typeface="Arial" panose="020B0604020202020204" pitchFamily="34" charset="0"/>
              <a:buChar char="•"/>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Họ tên , địa chỉ, số CMTND, số ĐT, email ... </a:t>
            </a:r>
          </a:p>
          <a:p>
            <a:pPr marL="342900" lvl="0" indent="-342900" algn="just">
              <a:lnSpc>
                <a:spcPct val="150000"/>
              </a:lnSpc>
              <a:buFont typeface="Arial" panose="020B0604020202020204" pitchFamily="34" charset="0"/>
              <a:buChar char="•"/>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Ngày, tháng, năm thuê phòng và trả phòng</a:t>
            </a:r>
          </a:p>
          <a:p>
            <a:pPr marL="342900" lvl="0" indent="-342900" algn="just">
              <a:lnSpc>
                <a:spcPct val="150000"/>
              </a:lnSpc>
              <a:buFont typeface="Arial" panose="020B0604020202020204" pitchFamily="34" charset="0"/>
              <a:buChar char="•"/>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Loại phòng cần đặt</a:t>
            </a:r>
          </a:p>
          <a:p>
            <a:pPr marL="342900" lvl="0" indent="-342900" algn="just">
              <a:lnSpc>
                <a:spcPct val="150000"/>
              </a:lnSpc>
              <a:buFont typeface="Arial" panose="020B0604020202020204" pitchFamily="34" charset="0"/>
              <a:buChar char="•"/>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Thời gian nghỉ ở khách sạn</a:t>
            </a:r>
          </a:p>
          <a:p>
            <a:pPr marL="342900" lvl="0" indent="-342900" algn="just">
              <a:lnSpc>
                <a:spcPct val="150000"/>
              </a:lnSpc>
              <a:buFont typeface="Arial" panose="020B0604020202020204" pitchFamily="34" charset="0"/>
              <a:buChar char="•"/>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Sử dụng thêm dịch vụ khác ở khách sạn</a:t>
            </a:r>
          </a:p>
          <a:p>
            <a:pPr marL="457200" algn="just">
              <a:lnSpc>
                <a:spcPct val="150000"/>
              </a:lnSpc>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p>
          <a:p>
            <a:pPr algn="just">
              <a:lnSpc>
                <a:spcPct val="150000"/>
              </a:lnSpc>
            </a:pPr>
            <a:r>
              <a:rPr lang="vi-VN" sz="2000" dirty="0">
                <a:solidFill>
                  <a:srgbClr val="094850"/>
                </a:solidFill>
                <a:effectLst/>
                <a:latin typeface="Josefin Sans Regular" pitchFamily="2" charset="0"/>
                <a:ea typeface="Calibri" panose="020F0502020204030204" pitchFamily="34" charset="0"/>
                <a:cs typeface="Times New Roman" panose="02020603050405020304" pitchFamily="18" charset="0"/>
              </a:rPr>
              <a:t>Sau khi nhận đầy đủ thông tin của khách hàng. Lễ tân sẽ kiểm tra số lượng phòng trống, đảm nhiệm việc đón tiếp khách, lập phiếu thuê, sau đó thông báo và giao phòng cho khách, bố trí cho khách thuê phòng và sử dụng các dịch vụ</a:t>
            </a:r>
          </a:p>
        </p:txBody>
      </p:sp>
      <p:sp>
        <p:nvSpPr>
          <p:cNvPr id="54" name="TextBox 53">
            <a:extLst>
              <a:ext uri="{FF2B5EF4-FFF2-40B4-BE49-F238E27FC236}">
                <a16:creationId xmlns:a16="http://schemas.microsoft.com/office/drawing/2014/main" id="{37940027-42E7-7CDB-7E2F-606D1FD78589}"/>
              </a:ext>
            </a:extLst>
          </p:cNvPr>
          <p:cNvSpPr txBox="1"/>
          <p:nvPr/>
        </p:nvSpPr>
        <p:spPr>
          <a:xfrm>
            <a:off x="1981200" y="422695"/>
            <a:ext cx="13753834" cy="1107996"/>
          </a:xfrm>
          <a:prstGeom prst="rect">
            <a:avLst/>
          </a:prstGeom>
          <a:noFill/>
        </p:spPr>
        <p:txBody>
          <a:bodyPr wrap="square">
            <a:spAutoFit/>
          </a:bodyPr>
          <a:lstStyle/>
          <a:p>
            <a:pPr lvl="0">
              <a:lnSpc>
                <a:spcPct val="150000"/>
              </a:lnSpc>
              <a:spcAft>
                <a:spcPts val="800"/>
              </a:spcAft>
            </a:pPr>
            <a:r>
              <a:rPr lang="vi-VN" sz="4800" b="1" dirty="0">
                <a:solidFill>
                  <a:srgbClr val="094850"/>
                </a:solidFill>
                <a:effectLst/>
                <a:latin typeface="Josefin Sans Regular" pitchFamily="2" charset="0"/>
                <a:ea typeface="Times New Roman" panose="02020603050405020304" pitchFamily="18" charset="0"/>
                <a:cs typeface="Times New Roman" panose="02020603050405020304" pitchFamily="18" charset="0"/>
              </a:rPr>
              <a:t>Gọi điện thoại hoặc đặt trực tiếp tại quầy lễ tân:</a:t>
            </a:r>
          </a:p>
        </p:txBody>
      </p:sp>
      <p:pic>
        <p:nvPicPr>
          <p:cNvPr id="56" name="Picture 10">
            <a:extLst>
              <a:ext uri="{FF2B5EF4-FFF2-40B4-BE49-F238E27FC236}">
                <a16:creationId xmlns:a16="http://schemas.microsoft.com/office/drawing/2014/main" id="{107935B5-35AE-B883-1949-D114342F7C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84790" y="8157907"/>
            <a:ext cx="2401005" cy="1999379"/>
          </a:xfrm>
          <a:prstGeom prst="rect">
            <a:avLst/>
          </a:prstGeom>
        </p:spPr>
      </p:pic>
    </p:spTree>
    <p:extLst>
      <p:ext uri="{BB962C8B-B14F-4D97-AF65-F5344CB8AC3E}">
        <p14:creationId xmlns:p14="http://schemas.microsoft.com/office/powerpoint/2010/main" val="116569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070CD31-2F6C-87AA-ECD6-0741B6BB3B55}"/>
              </a:ext>
            </a:extLst>
          </p:cNvPr>
          <p:cNvSpPr/>
          <p:nvPr/>
        </p:nvSpPr>
        <p:spPr>
          <a:xfrm>
            <a:off x="399629" y="190500"/>
            <a:ext cx="17529664" cy="9906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sp>
        <p:nvSpPr>
          <p:cNvPr id="3" name="TextBox 3">
            <a:extLst>
              <a:ext uri="{FF2B5EF4-FFF2-40B4-BE49-F238E27FC236}">
                <a16:creationId xmlns:a16="http://schemas.microsoft.com/office/drawing/2014/main" id="{2E24F575-B98B-DB3A-DEAC-CF9F879D28FF}"/>
              </a:ext>
            </a:extLst>
          </p:cNvPr>
          <p:cNvSpPr txBox="1"/>
          <p:nvPr/>
        </p:nvSpPr>
        <p:spPr>
          <a:xfrm>
            <a:off x="910812" y="428624"/>
            <a:ext cx="7912700" cy="3016852"/>
          </a:xfrm>
          <a:prstGeom prst="rect">
            <a:avLst/>
          </a:prstGeom>
        </p:spPr>
        <p:txBody>
          <a:bodyPr wrap="square" lIns="0" tIns="0" rIns="0" bIns="0" rtlCol="0" anchor="t">
            <a:spAutoFit/>
          </a:bodyPr>
          <a:lstStyle/>
          <a:p>
            <a:pPr>
              <a:lnSpc>
                <a:spcPts val="7880"/>
              </a:lnSpc>
            </a:pPr>
            <a:r>
              <a:rPr lang="vi-VN" sz="6000" dirty="0">
                <a:solidFill>
                  <a:srgbClr val="094850"/>
                </a:solidFill>
                <a:latin typeface="Josefin Sans Regular" pitchFamily="2" charset="0"/>
                <a:ea typeface="Calibri" panose="020F0502020204030204" pitchFamily="34" charset="0"/>
                <a:cs typeface="Times New Roman" panose="02020603050405020304" pitchFamily="18" charset="0"/>
              </a:rPr>
              <a:t>K</a:t>
            </a:r>
            <a:r>
              <a:rPr lang="vi-VN" sz="6000" dirty="0">
                <a:solidFill>
                  <a:srgbClr val="094850"/>
                </a:solidFill>
                <a:effectLst/>
                <a:latin typeface="Josefin Sans Regular" pitchFamily="2" charset="0"/>
                <a:ea typeface="Calibri" panose="020F0502020204030204" pitchFamily="34" charset="0"/>
                <a:cs typeface="Times New Roman" panose="02020603050405020304" pitchFamily="18" charset="0"/>
              </a:rPr>
              <a:t>hách hàng đặt phòng trên website của khách sạn. </a:t>
            </a:r>
          </a:p>
        </p:txBody>
      </p:sp>
      <p:sp>
        <p:nvSpPr>
          <p:cNvPr id="7" name="TextBox 7">
            <a:extLst>
              <a:ext uri="{FF2B5EF4-FFF2-40B4-BE49-F238E27FC236}">
                <a16:creationId xmlns:a16="http://schemas.microsoft.com/office/drawing/2014/main" id="{78F6AFE6-8D18-1359-ADC4-0AF347D3DC55}"/>
              </a:ext>
            </a:extLst>
          </p:cNvPr>
          <p:cNvSpPr txBox="1"/>
          <p:nvPr/>
        </p:nvSpPr>
        <p:spPr>
          <a:xfrm>
            <a:off x="9376189" y="800100"/>
            <a:ext cx="7714897" cy="9556462"/>
          </a:xfrm>
          <a:prstGeom prst="rect">
            <a:avLst/>
          </a:prstGeom>
        </p:spPr>
        <p:txBody>
          <a:bodyPr lIns="0" tIns="0" rIns="0" bIns="0" rtlCol="0" anchor="t">
            <a:spAutoFit/>
          </a:bodyPr>
          <a:lstStyle/>
          <a:p>
            <a:pPr>
              <a:lnSpc>
                <a:spcPct val="150000"/>
              </a:lnSpc>
            </a:pP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Trong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hệ</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khách hàng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bắt</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buộc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phải</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nhập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các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thông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tin</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a:t>
            </a:r>
            <a:endPar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endParaRPr>
          </a:p>
          <a:p>
            <a:pPr>
              <a:lnSpc>
                <a:spcPct val="150000"/>
              </a:lnSpc>
            </a:pPr>
            <a:r>
              <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 </a:t>
            </a:r>
            <a:r>
              <a:rPr lang="vi-VN" sz="2400" b="1"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Khách hàng cần khai báo chính xác:</a:t>
            </a:r>
          </a:p>
          <a:p>
            <a:pPr marL="800100" lvl="1" indent="-342900">
              <a:lnSpc>
                <a:spcPct val="150000"/>
              </a:lnSpc>
              <a:buFont typeface="Arial" panose="020B0604020202020204" pitchFamily="34" charset="0"/>
              <a:buChar char="•"/>
            </a:pPr>
            <a:r>
              <a:rPr lang="vi-VN" sz="2400" dirty="0">
                <a:solidFill>
                  <a:srgbClr val="09484F"/>
                </a:solidFill>
                <a:latin typeface="Josefin Sans Regular" pitchFamily="2" charset="0"/>
                <a:ea typeface="Times New Roman" panose="02020603050405020304" pitchFamily="18" charset="0"/>
                <a:cs typeface="Times New Roman" panose="02020603050405020304" pitchFamily="18" charset="0"/>
              </a:rPr>
              <a:t>T</a:t>
            </a:r>
            <a:r>
              <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hông tin cá nhân : họ tên , địa</a:t>
            </a:r>
            <a:r>
              <a:rPr lang="vi-VN" sz="2400" dirty="0">
                <a:solidFill>
                  <a:srgbClr val="09484F"/>
                </a:solidFill>
                <a:latin typeface="Josefin Sans Regular" pitchFamily="2" charset="0"/>
                <a:ea typeface="SimSun" panose="02010600030101010101" pitchFamily="2" charset="-122"/>
                <a:cs typeface="Times New Roman" panose="02020603050405020304" pitchFamily="18" charset="0"/>
              </a:rPr>
              <a:t> </a:t>
            </a:r>
            <a:r>
              <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chỉ, số CMTND, số ĐT, email ...</a:t>
            </a:r>
          </a:p>
          <a:p>
            <a:pPr marL="800100" lvl="1" indent="-342900">
              <a:lnSpc>
                <a:spcPct val="150000"/>
              </a:lnSpc>
              <a:buFont typeface="Arial" panose="020B0604020202020204" pitchFamily="34" charset="0"/>
              <a:buChar char="•"/>
            </a:pPr>
            <a:r>
              <a:rPr lang="vi-VN" sz="2400" dirty="0">
                <a:solidFill>
                  <a:srgbClr val="09484F"/>
                </a:solidFill>
                <a:latin typeface="Josefin Sans Regular" pitchFamily="2" charset="0"/>
                <a:ea typeface="Times New Roman" panose="02020603050405020304" pitchFamily="18" charset="0"/>
                <a:cs typeface="Times New Roman" panose="02020603050405020304" pitchFamily="18" charset="0"/>
              </a:rPr>
              <a:t>Ngày, tháng, năm đặt và trả phòng</a:t>
            </a:r>
          </a:p>
          <a:p>
            <a:pPr marL="800100" lvl="1" indent="-342900">
              <a:lnSpc>
                <a:spcPct val="150000"/>
              </a:lnSpc>
              <a:buFont typeface="Arial" panose="020B0604020202020204" pitchFamily="34" charset="0"/>
              <a:buChar char="•"/>
            </a:pPr>
            <a:r>
              <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Loại phòng cần đặt</a:t>
            </a:r>
          </a:p>
          <a:p>
            <a:pPr marL="800100" lvl="1" indent="-342900">
              <a:lnSpc>
                <a:spcPct val="150000"/>
              </a:lnSpc>
              <a:buFont typeface="Arial" panose="020B0604020202020204" pitchFamily="34" charset="0"/>
              <a:buChar char="•"/>
            </a:pPr>
            <a:r>
              <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Thời gian nghỉ ở khách sạn</a:t>
            </a:r>
          </a:p>
          <a:p>
            <a:pPr marL="800100" lvl="1" indent="-342900">
              <a:lnSpc>
                <a:spcPct val="150000"/>
              </a:lnSpc>
              <a:buFont typeface="Arial" panose="020B0604020202020204" pitchFamily="34" charset="0"/>
              <a:buChar char="•"/>
            </a:pPr>
            <a:r>
              <a:rPr lang="vi-VN" sz="2400" dirty="0">
                <a:solidFill>
                  <a:srgbClr val="09484F"/>
                </a:solidFill>
                <a:latin typeface="Josefin Sans Regular" pitchFamily="2" charset="0"/>
                <a:ea typeface="Times New Roman" panose="02020603050405020304" pitchFamily="18" charset="0"/>
                <a:cs typeface="Times New Roman" panose="02020603050405020304" pitchFamily="18" charset="0"/>
              </a:rPr>
              <a:t>Sử dụng thêm dịch vụ khác ở khách sạn</a:t>
            </a:r>
            <a:endParaRPr lang="vi-VN" sz="2400" dirty="0">
              <a:solidFill>
                <a:srgbClr val="09484F"/>
              </a:solidFill>
              <a:effectLst/>
              <a:latin typeface="Josefin Sans Regular" pitchFamily="2" charset="0"/>
              <a:ea typeface="Times New Roman" panose="02020603050405020304" pitchFamily="18" charset="0"/>
              <a:cs typeface="Times New Roman" panose="02020603050405020304" pitchFamily="18" charset="0"/>
            </a:endParaRPr>
          </a:p>
          <a:p>
            <a:pPr marL="342900" indent="-342900">
              <a:lnSpc>
                <a:spcPct val="150000"/>
              </a:lnSpc>
              <a:buFontTx/>
              <a:buChar char="-"/>
            </a:pPr>
            <a:r>
              <a:rPr lang="vi-VN" sz="2400" dirty="0">
                <a:solidFill>
                  <a:srgbClr val="09484F"/>
                </a:solidFill>
                <a:effectLst/>
                <a:latin typeface="Josefin Sans Regular" pitchFamily="2" charset="0"/>
                <a:ea typeface="Times New Roman" panose="02020603050405020304" pitchFamily="18" charset="0"/>
                <a:cs typeface="Times New Roman"/>
              </a:rPr>
              <a:t>Sau khi nhập đầy đủ thông tin,</a:t>
            </a:r>
            <a:r>
              <a:rPr lang="en-US" sz="2400" dirty="0">
                <a:solidFill>
                  <a:srgbClr val="09484F"/>
                </a:solidFill>
                <a:effectLst/>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khách</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hàng</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sẽ</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kiểm</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tra</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lại</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và</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xác</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nhận</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gửi</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yêu</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cầu</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đặt</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phòng</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của</a:t>
            </a:r>
            <a:r>
              <a:rPr lang="en-US" sz="2400" dirty="0">
                <a:solidFill>
                  <a:srgbClr val="09484F"/>
                </a:solidFill>
                <a:latin typeface="Josefin Sans Regular" pitchFamily="2" charset="0"/>
                <a:ea typeface="Times New Roman" panose="02020603050405020304" pitchFamily="18" charset="0"/>
                <a:cs typeface="Times New Roman"/>
              </a:rPr>
              <a:t> </a:t>
            </a:r>
            <a:r>
              <a:rPr lang="en-US" sz="2400" dirty="0" err="1">
                <a:solidFill>
                  <a:srgbClr val="09484F"/>
                </a:solidFill>
                <a:latin typeface="Josefin Sans Regular" pitchFamily="2" charset="0"/>
                <a:ea typeface="Times New Roman" panose="02020603050405020304" pitchFamily="18" charset="0"/>
                <a:cs typeface="Times New Roman"/>
              </a:rPr>
              <a:t>mình</a:t>
            </a:r>
            <a:r>
              <a:rPr lang="en-US" sz="2400" dirty="0">
                <a:solidFill>
                  <a:srgbClr val="09484F"/>
                </a:solidFill>
                <a:latin typeface="Josefin Sans Regular" pitchFamily="2" charset="0"/>
                <a:ea typeface="Times New Roman" panose="02020603050405020304" pitchFamily="18" charset="0"/>
                <a:cs typeface="Times New Roman"/>
              </a:rPr>
              <a:t>.</a:t>
            </a:r>
            <a:endParaRPr lang="en-US" sz="2400" dirty="0">
              <a:solidFill>
                <a:srgbClr val="09484F"/>
              </a:solidFill>
              <a:latin typeface="Josefin Sans Regular" pitchFamily="2" charset="0"/>
              <a:cs typeface="Times New Roman"/>
            </a:endParaRPr>
          </a:p>
          <a:p>
            <a:pPr>
              <a:lnSpc>
                <a:spcPct val="150000"/>
              </a:lnSpc>
            </a:pPr>
            <a:endParaRPr lang="vi-VN" sz="800" dirty="0">
              <a:solidFill>
                <a:srgbClr val="09484F"/>
              </a:solidFill>
              <a:effectLst/>
              <a:latin typeface="Josefin Sans Regular" panose="020B0604020202020204" charset="0"/>
              <a:ea typeface="SimSun" panose="02010600030101010101" pitchFamily="2" charset="-122"/>
              <a:cs typeface="Times New Roman" panose="02020603050405020304" pitchFamily="18" charset="0"/>
            </a:endParaRPr>
          </a:p>
          <a:p>
            <a:pPr marL="342900" indent="-342900">
              <a:lnSpc>
                <a:spcPct val="150000"/>
              </a:lnSpc>
              <a:buFontTx/>
              <a:buChar char="-"/>
            </a:pPr>
            <a:r>
              <a:rPr lang="vi-VN" sz="2400" dirty="0">
                <a:solidFill>
                  <a:srgbClr val="09484F"/>
                </a:solidFill>
                <a:latin typeface="Josefin Sans Regular" panose="020B0604020202020204" charset="0"/>
                <a:ea typeface="Times New Roman" panose="02020603050405020304" pitchFamily="18" charset="0"/>
                <a:cs typeface="Times New Roman" panose="02020603050405020304" pitchFamily="18" charset="0"/>
              </a:rPr>
              <a:t>Khi đến khách sạn</a:t>
            </a:r>
            <a:r>
              <a:rPr lang="vi-VN" sz="2400" b="1" dirty="0">
                <a:solidFill>
                  <a:srgbClr val="09484F"/>
                </a:solidFill>
                <a:latin typeface="Josefin Sans Regular" panose="020B0604020202020204" charset="0"/>
                <a:ea typeface="Times New Roman" panose="02020603050405020304" pitchFamily="18" charset="0"/>
                <a:cs typeface="Times New Roman" panose="02020603050405020304" pitchFamily="18" charset="0"/>
              </a:rPr>
              <a:t>, nhân viên, </a:t>
            </a:r>
            <a:r>
              <a:rPr lang="vi-VN" sz="2400" b="1" dirty="0">
                <a:solidFill>
                  <a:srgbClr val="09484F"/>
                </a:solidFill>
                <a:effectLst/>
                <a:latin typeface="Josefin Sans Regular" panose="020B0604020202020204" charset="0"/>
                <a:ea typeface="Times New Roman" panose="02020603050405020304" pitchFamily="18" charset="0"/>
                <a:cs typeface="Times New Roman" panose="02020603050405020304" pitchFamily="18" charset="0"/>
              </a:rPr>
              <a:t>lễ tân: </a:t>
            </a:r>
            <a:r>
              <a:rPr lang="vi-VN" sz="2400" dirty="0">
                <a:solidFill>
                  <a:srgbClr val="09484F"/>
                </a:solidFill>
                <a:effectLst/>
                <a:latin typeface="Josefin Sans Regular" panose="020B0604020202020204" charset="0"/>
                <a:ea typeface="Times New Roman" panose="02020603050405020304" pitchFamily="18" charset="0"/>
                <a:cs typeface="Times New Roman" panose="02020603050405020304" pitchFamily="18" charset="0"/>
              </a:rPr>
              <a:t>sẽ đảm nhiệm việc đón</a:t>
            </a:r>
            <a:r>
              <a:rPr lang="vi-VN" sz="2400" dirty="0">
                <a:solidFill>
                  <a:srgbClr val="09484F"/>
                </a:solidFill>
                <a:latin typeface="Josefin Sans Regular" panose="020B0604020202020204" charset="0"/>
                <a:ea typeface="SimSun" panose="02010600030101010101" pitchFamily="2" charset="-122"/>
                <a:cs typeface="Times New Roman" panose="02020603050405020304" pitchFamily="18" charset="0"/>
              </a:rPr>
              <a:t> </a:t>
            </a:r>
            <a:r>
              <a:rPr lang="vi-VN" sz="2400" dirty="0">
                <a:solidFill>
                  <a:srgbClr val="09484F"/>
                </a:solidFill>
                <a:effectLst/>
                <a:latin typeface="Josefin Sans Regular" panose="020B0604020202020204" charset="0"/>
                <a:ea typeface="Times New Roman" panose="02020603050405020304" pitchFamily="18" charset="0"/>
                <a:cs typeface="Times New Roman" panose="02020603050405020304" pitchFamily="18" charset="0"/>
              </a:rPr>
              <a:t>tiếp khách, tra cứu thông tin của khách hàng đã đặt phòng, sau đó giao phòng cho khách, bố trí cho khách</a:t>
            </a:r>
            <a:r>
              <a:rPr lang="vi-VN" sz="2400" dirty="0">
                <a:solidFill>
                  <a:srgbClr val="09484F"/>
                </a:solidFill>
                <a:latin typeface="Josefin Sans Regular" panose="020B0604020202020204" charset="0"/>
                <a:ea typeface="SimSun" panose="02010600030101010101" pitchFamily="2" charset="-122"/>
                <a:cs typeface="Times New Roman" panose="02020603050405020304" pitchFamily="18" charset="0"/>
              </a:rPr>
              <a:t> </a:t>
            </a:r>
            <a:r>
              <a:rPr lang="vi-VN" sz="2400" dirty="0">
                <a:solidFill>
                  <a:srgbClr val="09484F"/>
                </a:solidFill>
                <a:effectLst/>
                <a:latin typeface="Josefin Sans Regular" panose="020B0604020202020204" charset="0"/>
                <a:ea typeface="Times New Roman" panose="02020603050405020304" pitchFamily="18" charset="0"/>
                <a:cs typeface="Times New Roman" panose="02020603050405020304" pitchFamily="18" charset="0"/>
              </a:rPr>
              <a:t>thuê phòng và sử dụng các dịch vụ.</a:t>
            </a:r>
          </a:p>
          <a:p>
            <a:pPr marL="28575">
              <a:lnSpc>
                <a:spcPct val="150000"/>
              </a:lnSpc>
            </a:pPr>
            <a:endParaRPr lang="vi-VN" sz="2400" dirty="0">
              <a:solidFill>
                <a:srgbClr val="09484F"/>
              </a:solidFill>
              <a:effectLst/>
              <a:latin typeface="Josefin Sans Regular" panose="020B0604020202020204" charset="0"/>
              <a:ea typeface="SimSun" panose="02010600030101010101" pitchFamily="2" charset="-122"/>
              <a:cs typeface="Times New Roman" panose="02020603050405020304" pitchFamily="18" charset="0"/>
            </a:endParaRPr>
          </a:p>
          <a:p>
            <a:pPr>
              <a:lnSpc>
                <a:spcPct val="150000"/>
              </a:lnSpc>
            </a:pPr>
            <a:endParaRPr lang="vi-VN" sz="2400" dirty="0">
              <a:solidFill>
                <a:srgbClr val="09484F"/>
              </a:solidFill>
              <a:effectLst/>
              <a:latin typeface="Josefin Sans Regular" panose="020B0604020202020204" charset="0"/>
              <a:ea typeface="SimSu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B4894758-5578-16AC-0A31-7B76E5EB625D}"/>
              </a:ext>
            </a:extLst>
          </p:cNvPr>
          <p:cNvSpPr txBox="1"/>
          <p:nvPr/>
        </p:nvSpPr>
        <p:spPr>
          <a:xfrm>
            <a:off x="952306" y="3768365"/>
            <a:ext cx="8001000" cy="5447645"/>
          </a:xfrm>
          <a:prstGeom prst="rect">
            <a:avLst/>
          </a:prstGeom>
          <a:noFill/>
        </p:spPr>
        <p:txBody>
          <a:bodyPr wrap="square" lIns="91440" tIns="45720" rIns="91440" bIns="45720" rtlCol="0" anchor="t">
            <a:spAutoFit/>
          </a:bodyPr>
          <a:lstStyle/>
          <a:p>
            <a:pPr>
              <a:lnSpc>
                <a:spcPct val="150000"/>
              </a:lnSpc>
            </a:pPr>
            <a:r>
              <a:rPr lang="en-US" sz="2400" b="1" dirty="0">
                <a:solidFill>
                  <a:srgbClr val="094850"/>
                </a:solidFill>
                <a:effectLst/>
                <a:latin typeface="Josefin Sans Regular" pitchFamily="2" charset="0"/>
                <a:ea typeface="Calibri" panose="020F0502020204030204" pitchFamily="34" charset="0"/>
                <a:cs typeface="Times New Roman" panose="02020603050405020304" pitchFamily="18" charset="0"/>
              </a:rPr>
              <a:t>+</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vi-VN" sz="2400" b="1" dirty="0">
                <a:solidFill>
                  <a:srgbClr val="094850"/>
                </a:solidFill>
                <a:effectLst/>
                <a:latin typeface="Josefin Sans Regular" pitchFamily="2" charset="0"/>
                <a:ea typeface="Calibri" panose="020F0502020204030204" pitchFamily="34" charset="0"/>
                <a:cs typeface="Times New Roman" panose="02020603050405020304" pitchFamily="18" charset="0"/>
              </a:rPr>
              <a:t>Khách hàng</a:t>
            </a:r>
            <a:r>
              <a:rPr lang="en-US" sz="2400" b="1" dirty="0">
                <a:solidFill>
                  <a:srgbClr val="094850"/>
                </a:solidFill>
                <a:effectLst/>
                <a:latin typeface="Josefin Sans Regular" pitchFamily="2" charset="0"/>
                <a:ea typeface="Calibri" panose="020F0502020204030204" pitchFamily="34" charset="0"/>
                <a:cs typeface="Times New Roman" panose="02020603050405020304" pitchFamily="18" charset="0"/>
              </a:rPr>
              <a:t>:</a:t>
            </a:r>
            <a:r>
              <a:rPr lang="vi-VN"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muốn đặt phòng</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thì</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đầu</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tiên</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sẽ</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tiến</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hành</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truy</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cập</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vào</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website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để</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đặt phòng</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50"/>
                </a:solidFill>
                <a:effectLst/>
                <a:latin typeface="Josefin Sans Regular" pitchFamily="2" charset="0"/>
                <a:ea typeface="Calibri" panose="020F0502020204030204" pitchFamily="34" charset="0"/>
                <a:cs typeface="Times New Roman" panose="02020603050405020304" pitchFamily="18" charset="0"/>
              </a:rPr>
              <a:t>trước</a:t>
            </a:r>
            <a:r>
              <a:rPr lang="en-US" sz="2400" dirty="0">
                <a:solidFill>
                  <a:srgbClr val="094850"/>
                </a:solidFill>
                <a:effectLst/>
                <a:latin typeface="Josefin Sans Regular" pitchFamily="2" charset="0"/>
                <a:ea typeface="Calibri" panose="020F0502020204030204" pitchFamily="34" charset="0"/>
                <a:cs typeface="Times New Roman" panose="02020603050405020304" pitchFamily="18" charset="0"/>
              </a:rPr>
              <a:t>. </a:t>
            </a:r>
          </a:p>
          <a:p>
            <a:pPr>
              <a:lnSpc>
                <a:spcPct val="150000"/>
              </a:lnSpc>
            </a:pPr>
            <a:r>
              <a:rPr lang="en-US" sz="2400" b="0" dirty="0">
                <a:solidFill>
                  <a:srgbClr val="09484F"/>
                </a:solidFill>
                <a:effectLst/>
                <a:latin typeface="Josefin Sans Regular" pitchFamily="2" charset="0"/>
              </a:rPr>
              <a:t>- Khi </a:t>
            </a:r>
            <a:r>
              <a:rPr lang="en-US" sz="2400" b="0" dirty="0" err="1">
                <a:solidFill>
                  <a:srgbClr val="09484F"/>
                </a:solidFill>
                <a:effectLst/>
                <a:latin typeface="Josefin Sans Regular" pitchFamily="2" charset="0"/>
              </a:rPr>
              <a:t>muốn</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đặt</a:t>
            </a:r>
            <a:r>
              <a:rPr lang="en-US" sz="2400" b="0" dirty="0">
                <a:solidFill>
                  <a:srgbClr val="09484F"/>
                </a:solidFill>
                <a:effectLst/>
                <a:latin typeface="Josefin Sans Regular" pitchFamily="2" charset="0"/>
              </a:rPr>
              <a:t> </a:t>
            </a:r>
            <a:r>
              <a:rPr lang="vi-VN" sz="2400" b="0" dirty="0">
                <a:solidFill>
                  <a:srgbClr val="09484F"/>
                </a:solidFill>
                <a:effectLst/>
                <a:latin typeface="Josefin Sans Regular" pitchFamily="2" charset="0"/>
              </a:rPr>
              <a:t>phòng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hệ</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thống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sẽ</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yêu</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cầu</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khách</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hàng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chọn</a:t>
            </a:r>
            <a:r>
              <a:rPr lang="en-US" sz="2400" b="0" dirty="0">
                <a:solidFill>
                  <a:srgbClr val="09484F"/>
                </a:solidFill>
                <a:effectLst/>
                <a:latin typeface="Josefin Sans Regular" pitchFamily="2" charset="0"/>
              </a:rPr>
              <a:t> </a:t>
            </a:r>
            <a:r>
              <a:rPr lang="vi-VN" sz="2400" b="0" dirty="0">
                <a:solidFill>
                  <a:srgbClr val="09484F"/>
                </a:solidFill>
                <a:effectLst/>
                <a:latin typeface="Josefin Sans Regular" pitchFamily="2" charset="0"/>
              </a:rPr>
              <a:t>phòng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đang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trong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trạng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thái</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còn</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trống</a:t>
            </a:r>
            <a:r>
              <a:rPr lang="vi-VN" sz="2400" b="0" dirty="0">
                <a:solidFill>
                  <a:srgbClr val="09484F"/>
                </a:solidFill>
                <a:effectLst/>
                <a:latin typeface="Josefin Sans Regular" pitchFamily="2" charset="0"/>
              </a:rPr>
              <a:t> hoặc còn phòng</a:t>
            </a:r>
            <a:r>
              <a:rPr lang="en-US" sz="2400" b="0" dirty="0">
                <a:solidFill>
                  <a:srgbClr val="09484F"/>
                </a:solidFill>
                <a:effectLst/>
                <a:latin typeface="Josefin Sans Regular" pitchFamily="2" charset="0"/>
              </a:rPr>
              <a:t>. </a:t>
            </a:r>
          </a:p>
          <a:p>
            <a:pPr>
              <a:lnSpc>
                <a:spcPct val="150000"/>
              </a:lnSpc>
            </a:pPr>
            <a:r>
              <a:rPr lang="en-US" sz="2400" b="0" dirty="0">
                <a:solidFill>
                  <a:srgbClr val="09484F"/>
                </a:solidFill>
                <a:effectLst/>
                <a:latin typeface="Josefin Sans Regular" pitchFamily="2" charset="0"/>
              </a:rPr>
              <a:t>- </a:t>
            </a:r>
            <a:r>
              <a:rPr lang="en-US" sz="2400" dirty="0" err="1">
                <a:solidFill>
                  <a:srgbClr val="09484F"/>
                </a:solidFill>
                <a:latin typeface="Josefin Sans Regular" pitchFamily="2" charset="0"/>
              </a:rPr>
              <a:t>H</a:t>
            </a:r>
            <a:r>
              <a:rPr lang="en-US" sz="2400" b="0" dirty="0" err="1">
                <a:solidFill>
                  <a:srgbClr val="09484F"/>
                </a:solidFill>
                <a:effectLst/>
                <a:latin typeface="Josefin Sans Regular" pitchFamily="2" charset="0"/>
              </a:rPr>
              <a:t>ệ</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thống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sẽ</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hiển</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thị</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danh</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sách</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các</a:t>
            </a:r>
            <a:r>
              <a:rPr lang="en-US" sz="2400" b="0" dirty="0">
                <a:solidFill>
                  <a:srgbClr val="09484F"/>
                </a:solidFill>
                <a:effectLst/>
                <a:latin typeface="Josefin Sans Regular" pitchFamily="2" charset="0"/>
              </a:rPr>
              <a:t> </a:t>
            </a:r>
            <a:r>
              <a:rPr lang="vi-VN" sz="2400" b="0" dirty="0">
                <a:solidFill>
                  <a:srgbClr val="09484F"/>
                </a:solidFill>
                <a:effectLst/>
                <a:latin typeface="Josefin Sans Regular" pitchFamily="2" charset="0"/>
              </a:rPr>
              <a:t>phòng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để</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chọn</a:t>
            </a:r>
            <a:r>
              <a:rPr lang="en-US" sz="2400" b="0" dirty="0">
                <a:solidFill>
                  <a:srgbClr val="09484F"/>
                </a:solidFill>
                <a:effectLst/>
                <a:latin typeface="Josefin Sans Regular" pitchFamily="2" charset="0"/>
              </a:rPr>
              <a:t>. </a:t>
            </a:r>
          </a:p>
          <a:p>
            <a:pPr>
              <a:lnSpc>
                <a:spcPct val="150000"/>
              </a:lnSpc>
            </a:pP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Khách</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hàng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chọn</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loại</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hình</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thức</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giường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đơn</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giường</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đôi</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Hệ</a:t>
            </a:r>
            <a:r>
              <a:rPr lang="en-US" sz="2400" b="0" dirty="0">
                <a:solidFill>
                  <a:srgbClr val="09484F"/>
                </a:solidFill>
                <a:effectLst/>
                <a:latin typeface="Josefin Sans Regular" pitchFamily="2" charset="0"/>
              </a:rPr>
              <a:t> </a:t>
            </a:r>
            <a:r>
              <a:rPr lang="en-US" sz="2400" b="0" dirty="0" err="1">
                <a:solidFill>
                  <a:srgbClr val="09484F"/>
                </a:solidFill>
                <a:effectLst/>
                <a:latin typeface="Josefin Sans Regular" pitchFamily="2" charset="0"/>
              </a:rPr>
              <a:t>thống</a:t>
            </a:r>
            <a:r>
              <a:rPr lang="en-US" sz="2400" b="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hiển</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thị</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danh</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sách</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phòng</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và</a:t>
            </a:r>
            <a:r>
              <a:rPr lang="en-US" sz="2400" dirty="0">
                <a:solidFill>
                  <a:srgbClr val="09484F"/>
                </a:solidFill>
                <a:effectLst/>
                <a:latin typeface="Josefin Sans Regular" pitchFamily="2" charset="0"/>
              </a:rPr>
              <a:t> chi </a:t>
            </a:r>
            <a:r>
              <a:rPr lang="en-US" sz="2400" dirty="0" err="1">
                <a:solidFill>
                  <a:srgbClr val="09484F"/>
                </a:solidFill>
                <a:effectLst/>
                <a:latin typeface="Josefin Sans Regular" pitchFamily="2" charset="0"/>
              </a:rPr>
              <a:t>tiết</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thông</a:t>
            </a:r>
            <a:r>
              <a:rPr lang="en-US" sz="2400" dirty="0">
                <a:solidFill>
                  <a:srgbClr val="09484F"/>
                </a:solidFill>
                <a:effectLst/>
                <a:latin typeface="Josefin Sans Regular" pitchFamily="2" charset="0"/>
              </a:rPr>
              <a:t> tin </a:t>
            </a:r>
            <a:r>
              <a:rPr lang="en-US" sz="2400" dirty="0" err="1">
                <a:solidFill>
                  <a:srgbClr val="09484F"/>
                </a:solidFill>
                <a:effectLst/>
                <a:latin typeface="Josefin Sans Regular" pitchFamily="2" charset="0"/>
              </a:rPr>
              <a:t>phòng</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theo</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hình</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thức</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khách</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hàng</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đã</a:t>
            </a:r>
            <a:r>
              <a:rPr lang="en-US" sz="2400" dirty="0">
                <a:solidFill>
                  <a:srgbClr val="09484F"/>
                </a:solidFill>
                <a:effectLst/>
                <a:latin typeface="Josefin Sans Regular" pitchFamily="2" charset="0"/>
              </a:rPr>
              <a:t> </a:t>
            </a:r>
            <a:r>
              <a:rPr lang="en-US" sz="2400" dirty="0" err="1">
                <a:solidFill>
                  <a:srgbClr val="09484F"/>
                </a:solidFill>
                <a:effectLst/>
                <a:latin typeface="Josefin Sans Regular" pitchFamily="2" charset="0"/>
              </a:rPr>
              <a:t>chọn</a:t>
            </a:r>
            <a:r>
              <a:rPr lang="vi-VN" sz="2400" b="0" dirty="0">
                <a:solidFill>
                  <a:srgbClr val="09484F"/>
                </a:solidFill>
                <a:effectLst/>
                <a:latin typeface="Josefin Sans Regular" pitchFamily="2" charset="0"/>
              </a:rPr>
              <a:t>. </a:t>
            </a:r>
            <a:endParaRPr lang="en-US" sz="2400" b="0" dirty="0">
              <a:solidFill>
                <a:srgbClr val="09484F"/>
              </a:solidFill>
              <a:effectLst/>
              <a:latin typeface="Josefin Sans Regular" pitchFamily="2" charset="0"/>
            </a:endParaRPr>
          </a:p>
          <a:p>
            <a:pPr lvl="0"/>
            <a:endParaRPr lang="en-US" sz="2400" dirty="0">
              <a:solidFill>
                <a:srgbClr val="094850"/>
              </a:solidFill>
              <a:latin typeface="Josefin Sans Regular" pitchFamily="2" charset="0"/>
            </a:endParaRPr>
          </a:p>
        </p:txBody>
      </p:sp>
      <p:pic>
        <p:nvPicPr>
          <p:cNvPr id="4" name="Picture 5">
            <a:extLst>
              <a:ext uri="{FF2B5EF4-FFF2-40B4-BE49-F238E27FC236}">
                <a16:creationId xmlns:a16="http://schemas.microsoft.com/office/drawing/2014/main" id="{25EC5FDC-3B6F-3A14-254B-95FF6FD99B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08295" y="8877299"/>
            <a:ext cx="2813957" cy="1659445"/>
          </a:xfrm>
          <a:prstGeom prst="rect">
            <a:avLst/>
          </a:prstGeom>
        </p:spPr>
      </p:pic>
    </p:spTree>
    <p:extLst>
      <p:ext uri="{BB962C8B-B14F-4D97-AF65-F5344CB8AC3E}">
        <p14:creationId xmlns:p14="http://schemas.microsoft.com/office/powerpoint/2010/main" val="3398475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070CD31-2F6C-87AA-ECD6-0741B6BB3B55}"/>
              </a:ext>
            </a:extLst>
          </p:cNvPr>
          <p:cNvSpPr/>
          <p:nvPr/>
        </p:nvSpPr>
        <p:spPr>
          <a:xfrm>
            <a:off x="399629" y="190500"/>
            <a:ext cx="17529664" cy="9906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sp>
        <p:nvSpPr>
          <p:cNvPr id="3" name="TextBox 3">
            <a:extLst>
              <a:ext uri="{FF2B5EF4-FFF2-40B4-BE49-F238E27FC236}">
                <a16:creationId xmlns:a16="http://schemas.microsoft.com/office/drawing/2014/main" id="{2E24F575-B98B-DB3A-DEAC-CF9F879D28FF}"/>
              </a:ext>
            </a:extLst>
          </p:cNvPr>
          <p:cNvSpPr txBox="1"/>
          <p:nvPr/>
        </p:nvSpPr>
        <p:spPr>
          <a:xfrm>
            <a:off x="930535" y="961227"/>
            <a:ext cx="15929388" cy="2003754"/>
          </a:xfrm>
          <a:prstGeom prst="rect">
            <a:avLst/>
          </a:prstGeom>
        </p:spPr>
        <p:txBody>
          <a:bodyPr wrap="square" lIns="0" tIns="0" rIns="0" bIns="0" rtlCol="0" anchor="t">
            <a:spAutoFit/>
          </a:bodyPr>
          <a:lstStyle/>
          <a:p>
            <a:pPr algn="ctr">
              <a:lnSpc>
                <a:spcPts val="7880"/>
              </a:lnSpc>
            </a:pPr>
            <a:r>
              <a:rPr lang="vi-VN" sz="6000" dirty="0">
                <a:solidFill>
                  <a:srgbClr val="094850"/>
                </a:solidFill>
                <a:latin typeface="Josefin Sans Regular" pitchFamily="2" charset="0"/>
                <a:ea typeface="Calibri" panose="020F0502020204030204" pitchFamily="34" charset="0"/>
                <a:cs typeface="Times New Roman" panose="02020603050405020304" pitchFamily="18" charset="0"/>
              </a:rPr>
              <a:t>K</a:t>
            </a:r>
            <a:r>
              <a:rPr lang="vi-VN" sz="6000" dirty="0">
                <a:solidFill>
                  <a:srgbClr val="094850"/>
                </a:solidFill>
                <a:effectLst/>
                <a:latin typeface="Josefin Sans Regular" pitchFamily="2" charset="0"/>
                <a:ea typeface="Calibri" panose="020F0502020204030204" pitchFamily="34" charset="0"/>
                <a:cs typeface="Times New Roman" panose="02020603050405020304" pitchFamily="18" charset="0"/>
              </a:rPr>
              <a:t>hách hàng đặt phòng trên website của khách sạn. </a:t>
            </a:r>
          </a:p>
        </p:txBody>
      </p:sp>
      <p:sp>
        <p:nvSpPr>
          <p:cNvPr id="13" name="TextBox 12">
            <a:extLst>
              <a:ext uri="{FF2B5EF4-FFF2-40B4-BE49-F238E27FC236}">
                <a16:creationId xmlns:a16="http://schemas.microsoft.com/office/drawing/2014/main" id="{B4894758-5578-16AC-0A31-7B76E5EB625D}"/>
              </a:ext>
            </a:extLst>
          </p:cNvPr>
          <p:cNvSpPr txBox="1"/>
          <p:nvPr/>
        </p:nvSpPr>
        <p:spPr>
          <a:xfrm>
            <a:off x="952306" y="3768365"/>
            <a:ext cx="16268894" cy="4683333"/>
          </a:xfrm>
          <a:prstGeom prst="rect">
            <a:avLst/>
          </a:prstGeom>
          <a:noFill/>
        </p:spPr>
        <p:txBody>
          <a:bodyPr wrap="square" lIns="91440" tIns="45720" rIns="91440" bIns="45720" rtlCol="0" anchor="t">
            <a:spAutoFit/>
          </a:bodyPr>
          <a:lstStyle/>
          <a:p>
            <a:pPr marL="342900" indent="-342900">
              <a:lnSpc>
                <a:spcPct val="150000"/>
              </a:lnSpc>
              <a:spcAft>
                <a:spcPts val="800"/>
              </a:spcAft>
              <a:buFont typeface="Arial" panose="020B0604020202020204" pitchFamily="34" charset="0"/>
              <a:buChar char="•"/>
            </a:pP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Để</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đảm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bảo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an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toàn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và dễ dàng quản lý thông tin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khách hàng sẽ tạo tài khoản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đăng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nhập</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vào hệ 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để</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truy</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cập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vào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thông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tin</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và đặt phòng.</a:t>
            </a:r>
          </a:p>
          <a:p>
            <a:pPr marL="342900" indent="-342900">
              <a:lnSpc>
                <a:spcPct val="150000"/>
              </a:lnSpc>
              <a:spcAft>
                <a:spcPts val="800"/>
              </a:spcAft>
              <a:buFont typeface="Arial" panose="020B0604020202020204" pitchFamily="34" charset="0"/>
              <a:buChar char="•"/>
            </a:pP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Để</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quản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việc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đặt phòng,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hệ</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phải</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cung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cấp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cho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quản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nhân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viên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một</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tài</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khoản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cho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phép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truy</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cập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vào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hệ</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nhằm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quản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việc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đặt phòng,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kê</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lưu</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trữ</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kiểm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tra</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số</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lượng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khách đã đặt phòng, thông tin khách hàng, số lượng phòng đã được đặt</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endPar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endParaRPr>
          </a:p>
          <a:p>
            <a:pPr marL="342900" indent="-342900">
              <a:lnSpc>
                <a:spcPct val="150000"/>
              </a:lnSpc>
              <a:spcAft>
                <a:spcPts val="800"/>
              </a:spcAft>
              <a:buFont typeface="Arial" panose="020B0604020202020204" pitchFamily="34" charset="0"/>
              <a:buChar char="•"/>
            </a:pP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Định</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kỳ</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hàng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tháng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người</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quản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này</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sẽ</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làm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báo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cáo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và</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gửi</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lên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ban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lãnh</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đạo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khách</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sạn</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báo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cáo</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gồm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các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thống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kê</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kiểm</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tra</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số</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lượng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vi-VN"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khách đã đặt phòng, số lượng phòng đã được đặt</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tình</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trạng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các</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phòng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hỗ</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trở</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nâng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cấp</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sửa</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chữa</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r>
              <a:rPr lang="en-US" sz="2400" dirty="0" err="1">
                <a:solidFill>
                  <a:srgbClr val="09484F"/>
                </a:solidFill>
                <a:effectLst/>
                <a:latin typeface="Josefin Sans Regular" pitchFamily="2" charset="0"/>
                <a:ea typeface="Calibri" panose="020F0502020204030204" pitchFamily="34" charset="0"/>
                <a:cs typeface="Times New Roman" panose="02020603050405020304" pitchFamily="18" charset="0"/>
              </a:rPr>
              <a:t>phòng</a:t>
            </a:r>
            <a:r>
              <a:rPr lang="en-US" sz="2400" dirty="0">
                <a:solidFill>
                  <a:srgbClr val="09484F"/>
                </a:solidFill>
                <a:effectLst/>
                <a:latin typeface="Josefin Sans Regular" pitchFamily="2" charset="0"/>
                <a:ea typeface="Calibri" panose="020F0502020204030204" pitchFamily="34" charset="0"/>
                <a:cs typeface="Times New Roman" panose="02020603050405020304" pitchFamily="18" charset="0"/>
              </a:rPr>
              <a:t>, …</a:t>
            </a:r>
            <a:endParaRPr lang="en-US" sz="3200" dirty="0">
              <a:solidFill>
                <a:srgbClr val="09484F"/>
              </a:solidFill>
              <a:latin typeface="Josefin Sans Regular" pitchFamily="2" charset="0"/>
            </a:endParaRPr>
          </a:p>
        </p:txBody>
      </p:sp>
      <p:pic>
        <p:nvPicPr>
          <p:cNvPr id="4" name="Picture 5">
            <a:extLst>
              <a:ext uri="{FF2B5EF4-FFF2-40B4-BE49-F238E27FC236}">
                <a16:creationId xmlns:a16="http://schemas.microsoft.com/office/drawing/2014/main" id="{25EC5FDC-3B6F-3A14-254B-95FF6FD99B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08295" y="8877299"/>
            <a:ext cx="2813957" cy="1659445"/>
          </a:xfrm>
          <a:prstGeom prst="rect">
            <a:avLst/>
          </a:prstGeom>
        </p:spPr>
      </p:pic>
    </p:spTree>
    <p:extLst>
      <p:ext uri="{BB962C8B-B14F-4D97-AF65-F5344CB8AC3E}">
        <p14:creationId xmlns:p14="http://schemas.microsoft.com/office/powerpoint/2010/main" val="1305907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AC2A8C42-F7CC-3973-2C9D-85EB3CCDF967}"/>
              </a:ext>
            </a:extLst>
          </p:cNvPr>
          <p:cNvSpPr/>
          <p:nvPr/>
        </p:nvSpPr>
        <p:spPr>
          <a:xfrm>
            <a:off x="0" y="0"/>
            <a:ext cx="18288000" cy="10315575"/>
          </a:xfrm>
          <a:prstGeom prst="rect">
            <a:avLst/>
          </a:prstGeom>
          <a:blipFill>
            <a:blip r:embed="rId2" cstate="print"/>
            <a:stretch>
              <a:fillRect/>
            </a:stretch>
          </a:blipFill>
        </p:spPr>
        <p:txBody>
          <a:bodyPr wrap="square" lIns="0" tIns="0" rIns="0" bIns="0" rtlCol="0"/>
          <a:lstStyle/>
          <a:p>
            <a:endParaRPr dirty="0"/>
          </a:p>
        </p:txBody>
      </p:sp>
      <p:sp>
        <p:nvSpPr>
          <p:cNvPr id="2" name="object 2"/>
          <p:cNvSpPr/>
          <p:nvPr/>
        </p:nvSpPr>
        <p:spPr>
          <a:xfrm>
            <a:off x="1028700" y="5448300"/>
            <a:ext cx="2921796" cy="353103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5596920" y="418075"/>
            <a:ext cx="2257424" cy="2085974"/>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038600" y="3460576"/>
            <a:ext cx="10972800" cy="1987724"/>
          </a:xfrm>
          <a:prstGeom prst="rect">
            <a:avLst/>
          </a:prstGeom>
        </p:spPr>
        <p:txBody>
          <a:bodyPr vert="horz" wrap="square" lIns="0" tIns="63500" rIns="0" bIns="0" rtlCol="0">
            <a:spAutoFit/>
          </a:bodyPr>
          <a:lstStyle/>
          <a:p>
            <a:pPr marL="12700" marR="5080" algn="ctr">
              <a:lnSpc>
                <a:spcPts val="7500"/>
              </a:lnSpc>
              <a:spcBef>
                <a:spcPts val="500"/>
              </a:spcBef>
            </a:pPr>
            <a:r>
              <a:rPr lang="vi-VN" sz="7200" b="1" spc="145" dirty="0"/>
              <a:t>4</a:t>
            </a:r>
            <a:r>
              <a:rPr lang="vi-VN" sz="7200" b="1" spc="145" dirty="0">
                <a:latin typeface="Arial"/>
                <a:cs typeface="Arial"/>
              </a:rPr>
              <a:t>. KHẢO SÁT </a:t>
            </a:r>
            <a:r>
              <a:rPr lang="vi-VN" sz="7200" b="1" spc="145" dirty="0"/>
              <a:t>VÀ PHÂN   TÍCH HỆ THỐNG</a:t>
            </a:r>
            <a:endParaRPr sz="7200" dirty="0">
              <a:latin typeface="Arial"/>
              <a:cs typeface="Arial"/>
            </a:endParaRPr>
          </a:p>
        </p:txBody>
      </p:sp>
    </p:spTree>
    <p:extLst>
      <p:ext uri="{BB962C8B-B14F-4D97-AF65-F5344CB8AC3E}">
        <p14:creationId xmlns:p14="http://schemas.microsoft.com/office/powerpoint/2010/main" val="638690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06C6753-16AA-A4B8-3C8B-F7070F8B0613}"/>
              </a:ext>
            </a:extLst>
          </p:cNvPr>
          <p:cNvGrpSpPr/>
          <p:nvPr/>
        </p:nvGrpSpPr>
        <p:grpSpPr>
          <a:xfrm>
            <a:off x="8991600" y="4081268"/>
            <a:ext cx="3297725" cy="4562935"/>
            <a:chOff x="0" y="0"/>
            <a:chExt cx="4396967" cy="5672138"/>
          </a:xfrm>
        </p:grpSpPr>
        <p:sp>
          <p:nvSpPr>
            <p:cNvPr id="4" name="AutoShape 3">
              <a:extLst>
                <a:ext uri="{FF2B5EF4-FFF2-40B4-BE49-F238E27FC236}">
                  <a16:creationId xmlns:a16="http://schemas.microsoft.com/office/drawing/2014/main" id="{44742D93-66DB-9A54-C2FF-70267004002A}"/>
                </a:ext>
              </a:extLst>
            </p:cNvPr>
            <p:cNvSpPr/>
            <p:nvPr/>
          </p:nvSpPr>
          <p:spPr>
            <a:xfrm>
              <a:off x="0" y="1664599"/>
              <a:ext cx="4396967" cy="4007539"/>
            </a:xfrm>
            <a:prstGeom prst="rect">
              <a:avLst/>
            </a:prstGeom>
            <a:solidFill>
              <a:schemeClr val="bg1">
                <a:lumMod val="85000"/>
              </a:schemeClr>
            </a:solidFill>
          </p:spPr>
          <p:txBody>
            <a:bodyPr/>
            <a:lstStyle/>
            <a:p>
              <a:endParaRPr lang="vi-VN" dirty="0"/>
            </a:p>
          </p:txBody>
        </p:sp>
        <p:sp>
          <p:nvSpPr>
            <p:cNvPr id="5" name="AutoShape 4">
              <a:extLst>
                <a:ext uri="{FF2B5EF4-FFF2-40B4-BE49-F238E27FC236}">
                  <a16:creationId xmlns:a16="http://schemas.microsoft.com/office/drawing/2014/main" id="{68F1A762-67D8-6491-06D4-FE65F73FAFEA}"/>
                </a:ext>
              </a:extLst>
            </p:cNvPr>
            <p:cNvSpPr/>
            <p:nvPr/>
          </p:nvSpPr>
          <p:spPr>
            <a:xfrm>
              <a:off x="0" y="0"/>
              <a:ext cx="4396967" cy="2112223"/>
            </a:xfrm>
            <a:prstGeom prst="rect">
              <a:avLst/>
            </a:prstGeom>
            <a:solidFill>
              <a:srgbClr val="FFFFFF"/>
            </a:solidFill>
          </p:spPr>
        </p:sp>
        <p:pic>
          <p:nvPicPr>
            <p:cNvPr id="6" name="Picture 5">
              <a:extLst>
                <a:ext uri="{FF2B5EF4-FFF2-40B4-BE49-F238E27FC236}">
                  <a16:creationId xmlns:a16="http://schemas.microsoft.com/office/drawing/2014/main" id="{2FE512EC-4360-2511-3B64-3772C8DE500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7413" y="403529"/>
              <a:ext cx="2522142" cy="2250919"/>
            </a:xfrm>
            <a:prstGeom prst="rect">
              <a:avLst/>
            </a:prstGeom>
          </p:spPr>
        </p:pic>
        <p:pic>
          <p:nvPicPr>
            <p:cNvPr id="7" name="Picture 6">
              <a:extLst>
                <a:ext uri="{FF2B5EF4-FFF2-40B4-BE49-F238E27FC236}">
                  <a16:creationId xmlns:a16="http://schemas.microsoft.com/office/drawing/2014/main" id="{DEB8EA94-76AD-EB29-4CD3-1AEF08C1CE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46520" y="613352"/>
              <a:ext cx="2102493" cy="1848419"/>
            </a:xfrm>
            <a:prstGeom prst="rect">
              <a:avLst/>
            </a:prstGeom>
          </p:spPr>
        </p:pic>
      </p:grpSp>
      <p:grpSp>
        <p:nvGrpSpPr>
          <p:cNvPr id="13" name="Group 12">
            <a:extLst>
              <a:ext uri="{FF2B5EF4-FFF2-40B4-BE49-F238E27FC236}">
                <a16:creationId xmlns:a16="http://schemas.microsoft.com/office/drawing/2014/main" id="{3A0B976E-D207-6E74-F098-04FCFC8E3D3B}"/>
              </a:ext>
            </a:extLst>
          </p:cNvPr>
          <p:cNvGrpSpPr/>
          <p:nvPr/>
        </p:nvGrpSpPr>
        <p:grpSpPr>
          <a:xfrm>
            <a:off x="12289324" y="4081268"/>
            <a:ext cx="3297725" cy="4562935"/>
            <a:chOff x="0" y="0"/>
            <a:chExt cx="4396967" cy="5672138"/>
          </a:xfrm>
        </p:grpSpPr>
        <p:sp>
          <p:nvSpPr>
            <p:cNvPr id="14" name="AutoShape 13">
              <a:extLst>
                <a:ext uri="{FF2B5EF4-FFF2-40B4-BE49-F238E27FC236}">
                  <a16:creationId xmlns:a16="http://schemas.microsoft.com/office/drawing/2014/main" id="{9B5F2076-0385-10FC-D6F2-3DC4B1CA0570}"/>
                </a:ext>
              </a:extLst>
            </p:cNvPr>
            <p:cNvSpPr/>
            <p:nvPr/>
          </p:nvSpPr>
          <p:spPr>
            <a:xfrm>
              <a:off x="0" y="1664599"/>
              <a:ext cx="4396967" cy="4007539"/>
            </a:xfrm>
            <a:prstGeom prst="rect">
              <a:avLst/>
            </a:prstGeom>
            <a:solidFill>
              <a:schemeClr val="bg2"/>
            </a:solidFill>
          </p:spPr>
          <p:txBody>
            <a:bodyPr/>
            <a:lstStyle/>
            <a:p>
              <a:endParaRPr lang="vi-VN" dirty="0"/>
            </a:p>
          </p:txBody>
        </p:sp>
        <p:sp>
          <p:nvSpPr>
            <p:cNvPr id="15" name="AutoShape 14">
              <a:extLst>
                <a:ext uri="{FF2B5EF4-FFF2-40B4-BE49-F238E27FC236}">
                  <a16:creationId xmlns:a16="http://schemas.microsoft.com/office/drawing/2014/main" id="{866ABFB4-58CC-399F-A76E-C297C52E420A}"/>
                </a:ext>
              </a:extLst>
            </p:cNvPr>
            <p:cNvSpPr/>
            <p:nvPr/>
          </p:nvSpPr>
          <p:spPr>
            <a:xfrm>
              <a:off x="0" y="0"/>
              <a:ext cx="4396967" cy="2112223"/>
            </a:xfrm>
            <a:prstGeom prst="rect">
              <a:avLst/>
            </a:prstGeom>
            <a:solidFill>
              <a:srgbClr val="FFFFFF"/>
            </a:solidFill>
          </p:spPr>
        </p:sp>
        <p:pic>
          <p:nvPicPr>
            <p:cNvPr id="16" name="Picture 15">
              <a:extLst>
                <a:ext uri="{FF2B5EF4-FFF2-40B4-BE49-F238E27FC236}">
                  <a16:creationId xmlns:a16="http://schemas.microsoft.com/office/drawing/2014/main" id="{C5046525-B92E-9706-E366-D48518C09E3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7413" y="403531"/>
              <a:ext cx="2522142" cy="2324123"/>
            </a:xfrm>
            <a:prstGeom prst="rect">
              <a:avLst/>
            </a:prstGeom>
          </p:spPr>
        </p:pic>
        <p:pic>
          <p:nvPicPr>
            <p:cNvPr id="17" name="Picture 16">
              <a:extLst>
                <a:ext uri="{FF2B5EF4-FFF2-40B4-BE49-F238E27FC236}">
                  <a16:creationId xmlns:a16="http://schemas.microsoft.com/office/drawing/2014/main" id="{E0FA6DB4-3954-4415-B83C-E164FC17153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46520" y="613353"/>
              <a:ext cx="2102493" cy="1848417"/>
            </a:xfrm>
            <a:prstGeom prst="rect">
              <a:avLst/>
            </a:prstGeom>
          </p:spPr>
        </p:pic>
      </p:grpSp>
      <p:grpSp>
        <p:nvGrpSpPr>
          <p:cNvPr id="18" name="Group 17">
            <a:extLst>
              <a:ext uri="{FF2B5EF4-FFF2-40B4-BE49-F238E27FC236}">
                <a16:creationId xmlns:a16="http://schemas.microsoft.com/office/drawing/2014/main" id="{B0A3F08D-663A-26C6-02F3-A23E900AC6E9}"/>
              </a:ext>
            </a:extLst>
          </p:cNvPr>
          <p:cNvGrpSpPr/>
          <p:nvPr/>
        </p:nvGrpSpPr>
        <p:grpSpPr>
          <a:xfrm>
            <a:off x="5693875" y="4081268"/>
            <a:ext cx="3297725" cy="4562935"/>
            <a:chOff x="0" y="0"/>
            <a:chExt cx="4396967" cy="5672138"/>
          </a:xfrm>
        </p:grpSpPr>
        <p:sp>
          <p:nvSpPr>
            <p:cNvPr id="19" name="AutoShape 18">
              <a:extLst>
                <a:ext uri="{FF2B5EF4-FFF2-40B4-BE49-F238E27FC236}">
                  <a16:creationId xmlns:a16="http://schemas.microsoft.com/office/drawing/2014/main" id="{BFAA23FC-6943-8670-11CA-B4DA552EDA29}"/>
                </a:ext>
              </a:extLst>
            </p:cNvPr>
            <p:cNvSpPr/>
            <p:nvPr/>
          </p:nvSpPr>
          <p:spPr>
            <a:xfrm>
              <a:off x="0" y="1664599"/>
              <a:ext cx="4396967" cy="4007539"/>
            </a:xfrm>
            <a:prstGeom prst="rect">
              <a:avLst/>
            </a:prstGeom>
            <a:solidFill>
              <a:schemeClr val="bg1">
                <a:lumMod val="75000"/>
              </a:schemeClr>
            </a:solidFill>
          </p:spPr>
          <p:txBody>
            <a:bodyPr/>
            <a:lstStyle/>
            <a:p>
              <a:endParaRPr lang="vi-VN" dirty="0"/>
            </a:p>
          </p:txBody>
        </p:sp>
        <p:sp>
          <p:nvSpPr>
            <p:cNvPr id="20" name="AutoShape 19">
              <a:extLst>
                <a:ext uri="{FF2B5EF4-FFF2-40B4-BE49-F238E27FC236}">
                  <a16:creationId xmlns:a16="http://schemas.microsoft.com/office/drawing/2014/main" id="{D99CC64F-18DF-9E1B-0D39-23288B8527A3}"/>
                </a:ext>
              </a:extLst>
            </p:cNvPr>
            <p:cNvSpPr/>
            <p:nvPr/>
          </p:nvSpPr>
          <p:spPr>
            <a:xfrm>
              <a:off x="0" y="0"/>
              <a:ext cx="4396967" cy="2112223"/>
            </a:xfrm>
            <a:prstGeom prst="rect">
              <a:avLst/>
            </a:prstGeom>
            <a:solidFill>
              <a:srgbClr val="FFFFFF"/>
            </a:solidFill>
          </p:spPr>
        </p:sp>
        <p:pic>
          <p:nvPicPr>
            <p:cNvPr id="21" name="Picture 20">
              <a:extLst>
                <a:ext uri="{FF2B5EF4-FFF2-40B4-BE49-F238E27FC236}">
                  <a16:creationId xmlns:a16="http://schemas.microsoft.com/office/drawing/2014/main" id="{99708352-E278-AEFF-51CF-4D0A672247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7413" y="403529"/>
              <a:ext cx="2522142" cy="2250919"/>
            </a:xfrm>
            <a:prstGeom prst="rect">
              <a:avLst/>
            </a:prstGeom>
          </p:spPr>
        </p:pic>
        <p:pic>
          <p:nvPicPr>
            <p:cNvPr id="22" name="Picture 21">
              <a:extLst>
                <a:ext uri="{FF2B5EF4-FFF2-40B4-BE49-F238E27FC236}">
                  <a16:creationId xmlns:a16="http://schemas.microsoft.com/office/drawing/2014/main" id="{0FA85A8F-5FF4-DE0F-D150-FF52CA5F808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46520" y="613353"/>
              <a:ext cx="2102493" cy="1848417"/>
            </a:xfrm>
            <a:prstGeom prst="rect">
              <a:avLst/>
            </a:prstGeom>
          </p:spPr>
        </p:pic>
      </p:grpSp>
      <p:grpSp>
        <p:nvGrpSpPr>
          <p:cNvPr id="23" name="Group 22">
            <a:extLst>
              <a:ext uri="{FF2B5EF4-FFF2-40B4-BE49-F238E27FC236}">
                <a16:creationId xmlns:a16="http://schemas.microsoft.com/office/drawing/2014/main" id="{28EAAD14-5200-928D-F3E7-BB9F222469A7}"/>
              </a:ext>
            </a:extLst>
          </p:cNvPr>
          <p:cNvGrpSpPr/>
          <p:nvPr/>
        </p:nvGrpSpPr>
        <p:grpSpPr>
          <a:xfrm>
            <a:off x="2396150" y="4081267"/>
            <a:ext cx="3297725" cy="4562937"/>
            <a:chOff x="0" y="0"/>
            <a:chExt cx="4396967" cy="6083914"/>
          </a:xfrm>
        </p:grpSpPr>
        <p:sp>
          <p:nvSpPr>
            <p:cNvPr id="24" name="AutoShape 23">
              <a:extLst>
                <a:ext uri="{FF2B5EF4-FFF2-40B4-BE49-F238E27FC236}">
                  <a16:creationId xmlns:a16="http://schemas.microsoft.com/office/drawing/2014/main" id="{221315C9-B846-7F78-A6AB-7CEECEB76DF3}"/>
                </a:ext>
              </a:extLst>
            </p:cNvPr>
            <p:cNvSpPr/>
            <p:nvPr/>
          </p:nvSpPr>
          <p:spPr>
            <a:xfrm>
              <a:off x="0" y="2265559"/>
              <a:ext cx="4396967" cy="3818355"/>
            </a:xfrm>
            <a:prstGeom prst="rect">
              <a:avLst/>
            </a:prstGeom>
            <a:solidFill>
              <a:schemeClr val="bg1">
                <a:lumMod val="65000"/>
              </a:schemeClr>
            </a:solidFill>
          </p:spPr>
          <p:txBody>
            <a:bodyPr/>
            <a:lstStyle/>
            <a:p>
              <a:endParaRPr lang="en-US" dirty="0"/>
            </a:p>
          </p:txBody>
        </p:sp>
        <p:sp>
          <p:nvSpPr>
            <p:cNvPr id="25" name="AutoShape 24">
              <a:extLst>
                <a:ext uri="{FF2B5EF4-FFF2-40B4-BE49-F238E27FC236}">
                  <a16:creationId xmlns:a16="http://schemas.microsoft.com/office/drawing/2014/main" id="{B588136E-BD6C-0DAD-F815-13900E26DD1B}"/>
                </a:ext>
              </a:extLst>
            </p:cNvPr>
            <p:cNvSpPr/>
            <p:nvPr/>
          </p:nvSpPr>
          <p:spPr>
            <a:xfrm>
              <a:off x="0" y="0"/>
              <a:ext cx="4396967" cy="2252566"/>
            </a:xfrm>
            <a:prstGeom prst="rect">
              <a:avLst/>
            </a:prstGeom>
            <a:solidFill>
              <a:srgbClr val="FFFFFF"/>
            </a:solidFill>
          </p:spPr>
        </p:sp>
        <p:pic>
          <p:nvPicPr>
            <p:cNvPr id="26" name="Picture 25">
              <a:extLst>
                <a:ext uri="{FF2B5EF4-FFF2-40B4-BE49-F238E27FC236}">
                  <a16:creationId xmlns:a16="http://schemas.microsoft.com/office/drawing/2014/main" id="{133BC6FF-11A4-5C38-6E78-C11A6D4299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7413" y="403529"/>
              <a:ext cx="2522141" cy="2522141"/>
            </a:xfrm>
            <a:prstGeom prst="rect">
              <a:avLst/>
            </a:prstGeom>
          </p:spPr>
        </p:pic>
        <p:pic>
          <p:nvPicPr>
            <p:cNvPr id="27" name="Picture 26">
              <a:extLst>
                <a:ext uri="{FF2B5EF4-FFF2-40B4-BE49-F238E27FC236}">
                  <a16:creationId xmlns:a16="http://schemas.microsoft.com/office/drawing/2014/main" id="{65A9F5A0-DAEE-1452-FB44-6CD3409B270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46520" y="613352"/>
              <a:ext cx="2102494" cy="2102494"/>
            </a:xfrm>
            <a:prstGeom prst="rect">
              <a:avLst/>
            </a:prstGeom>
          </p:spPr>
        </p:pic>
      </p:grpSp>
      <p:pic>
        <p:nvPicPr>
          <p:cNvPr id="28" name="Picture 27">
            <a:extLst>
              <a:ext uri="{FF2B5EF4-FFF2-40B4-BE49-F238E27FC236}">
                <a16:creationId xmlns:a16="http://schemas.microsoft.com/office/drawing/2014/main" id="{3D240276-09E7-B198-761A-D5ACB57A85A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652106" y="4808115"/>
            <a:ext cx="785812" cy="1105362"/>
          </a:xfrm>
          <a:prstGeom prst="rect">
            <a:avLst/>
          </a:prstGeom>
        </p:spPr>
      </p:pic>
      <p:pic>
        <p:nvPicPr>
          <p:cNvPr id="34" name="Picture 33">
            <a:extLst>
              <a:ext uri="{FF2B5EF4-FFF2-40B4-BE49-F238E27FC236}">
                <a16:creationId xmlns:a16="http://schemas.microsoft.com/office/drawing/2014/main" id="{10538056-0260-ABB5-BE91-FBD41C5C3E6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545281" y="4808115"/>
            <a:ext cx="785812" cy="1105362"/>
          </a:xfrm>
          <a:prstGeom prst="rect">
            <a:avLst/>
          </a:prstGeom>
        </p:spPr>
      </p:pic>
      <p:pic>
        <p:nvPicPr>
          <p:cNvPr id="37" name="Picture 33">
            <a:extLst>
              <a:ext uri="{FF2B5EF4-FFF2-40B4-BE49-F238E27FC236}">
                <a16:creationId xmlns:a16="http://schemas.microsoft.com/office/drawing/2014/main" id="{66B80033-4FE8-DF18-98DE-E660B6CCBE6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949831" y="4812312"/>
            <a:ext cx="785812" cy="1105362"/>
          </a:xfrm>
          <a:prstGeom prst="rect">
            <a:avLst/>
          </a:prstGeom>
        </p:spPr>
      </p:pic>
      <p:sp>
        <p:nvSpPr>
          <p:cNvPr id="38" name="TextBox 37">
            <a:extLst>
              <a:ext uri="{FF2B5EF4-FFF2-40B4-BE49-F238E27FC236}">
                <a16:creationId xmlns:a16="http://schemas.microsoft.com/office/drawing/2014/main" id="{94B750F3-AAB5-7028-51AF-C68AF8DD4C39}"/>
              </a:ext>
            </a:extLst>
          </p:cNvPr>
          <p:cNvSpPr txBox="1"/>
          <p:nvPr/>
        </p:nvSpPr>
        <p:spPr>
          <a:xfrm>
            <a:off x="2538105" y="6432887"/>
            <a:ext cx="3164497" cy="523220"/>
          </a:xfrm>
          <a:prstGeom prst="rect">
            <a:avLst/>
          </a:prstGeom>
          <a:noFill/>
        </p:spPr>
        <p:txBody>
          <a:bodyPr wrap="square" rtlCol="0">
            <a:spAutoFit/>
          </a:bodyPr>
          <a:lstStyle/>
          <a:p>
            <a:pPr algn="ctr"/>
            <a:r>
              <a:rPr lang="en-US" sz="2800" b="1" dirty="0">
                <a:solidFill>
                  <a:schemeClr val="bg1"/>
                </a:solidFill>
                <a:latin typeface="Josefin Sans Regular" panose="020B0604020202020204" charset="0"/>
              </a:rPr>
              <a:t>GIÁM ĐỐC</a:t>
            </a:r>
            <a:endParaRPr lang="vi-VN" sz="2800" b="1" dirty="0">
              <a:solidFill>
                <a:schemeClr val="bg1"/>
              </a:solidFill>
              <a:latin typeface="Josefin Sans Regular" panose="020B0604020202020204" charset="0"/>
            </a:endParaRPr>
          </a:p>
        </p:txBody>
      </p:sp>
      <p:sp>
        <p:nvSpPr>
          <p:cNvPr id="39" name="TextBox 38">
            <a:extLst>
              <a:ext uri="{FF2B5EF4-FFF2-40B4-BE49-F238E27FC236}">
                <a16:creationId xmlns:a16="http://schemas.microsoft.com/office/drawing/2014/main" id="{9A81A102-D451-99F7-05D4-3DD07125AC10}"/>
              </a:ext>
            </a:extLst>
          </p:cNvPr>
          <p:cNvSpPr txBox="1"/>
          <p:nvPr/>
        </p:nvSpPr>
        <p:spPr>
          <a:xfrm>
            <a:off x="5939841" y="6427491"/>
            <a:ext cx="2903325" cy="523220"/>
          </a:xfrm>
          <a:prstGeom prst="rect">
            <a:avLst/>
          </a:prstGeom>
          <a:noFill/>
        </p:spPr>
        <p:txBody>
          <a:bodyPr wrap="square" rtlCol="0">
            <a:spAutoFit/>
          </a:bodyPr>
          <a:lstStyle/>
          <a:p>
            <a:pPr algn="ctr"/>
            <a:r>
              <a:rPr lang="en-US" sz="2800" b="1" dirty="0">
                <a:solidFill>
                  <a:schemeClr val="bg1"/>
                </a:solidFill>
                <a:latin typeface="Josefin Sans Regular" panose="020B0604020202020204" charset="0"/>
              </a:rPr>
              <a:t>QUẢN LÝ</a:t>
            </a:r>
            <a:endParaRPr lang="vi-VN" sz="2800" b="1" dirty="0">
              <a:solidFill>
                <a:schemeClr val="bg1"/>
              </a:solidFill>
              <a:latin typeface="Josefin Sans Regular" panose="020B0604020202020204" charset="0"/>
            </a:endParaRPr>
          </a:p>
        </p:txBody>
      </p:sp>
      <p:sp>
        <p:nvSpPr>
          <p:cNvPr id="40" name="TextBox 39">
            <a:extLst>
              <a:ext uri="{FF2B5EF4-FFF2-40B4-BE49-F238E27FC236}">
                <a16:creationId xmlns:a16="http://schemas.microsoft.com/office/drawing/2014/main" id="{792D18E3-4A94-67A3-D094-BCED0F2AD20B}"/>
              </a:ext>
            </a:extLst>
          </p:cNvPr>
          <p:cNvSpPr txBox="1"/>
          <p:nvPr/>
        </p:nvSpPr>
        <p:spPr>
          <a:xfrm>
            <a:off x="9154321" y="6207676"/>
            <a:ext cx="2903325" cy="954107"/>
          </a:xfrm>
          <a:prstGeom prst="rect">
            <a:avLst/>
          </a:prstGeom>
          <a:noFill/>
        </p:spPr>
        <p:txBody>
          <a:bodyPr wrap="square" rtlCol="0">
            <a:spAutoFit/>
          </a:bodyPr>
          <a:lstStyle/>
          <a:p>
            <a:pPr algn="ctr"/>
            <a:r>
              <a:rPr lang="en-US" sz="2800" b="1" dirty="0">
                <a:solidFill>
                  <a:schemeClr val="bg1"/>
                </a:solidFill>
                <a:latin typeface="Josefin Sans Regular" panose="020B0604020202020204" charset="0"/>
              </a:rPr>
              <a:t>NHÂN VIÊN, LỄ TÂN</a:t>
            </a:r>
            <a:endParaRPr lang="vi-VN" sz="2800" b="1" dirty="0">
              <a:solidFill>
                <a:schemeClr val="bg1"/>
              </a:solidFill>
              <a:latin typeface="Josefin Sans Regular" panose="020B0604020202020204" charset="0"/>
            </a:endParaRPr>
          </a:p>
        </p:txBody>
      </p:sp>
      <p:sp>
        <p:nvSpPr>
          <p:cNvPr id="41" name="TextBox 40">
            <a:extLst>
              <a:ext uri="{FF2B5EF4-FFF2-40B4-BE49-F238E27FC236}">
                <a16:creationId xmlns:a16="http://schemas.microsoft.com/office/drawing/2014/main" id="{A58511E1-9FA5-2007-A064-8CEA6560FDC9}"/>
              </a:ext>
            </a:extLst>
          </p:cNvPr>
          <p:cNvSpPr txBox="1"/>
          <p:nvPr/>
        </p:nvSpPr>
        <p:spPr>
          <a:xfrm>
            <a:off x="12360578" y="6275520"/>
            <a:ext cx="3091799" cy="830997"/>
          </a:xfrm>
          <a:prstGeom prst="rect">
            <a:avLst/>
          </a:prstGeom>
          <a:noFill/>
        </p:spPr>
        <p:txBody>
          <a:bodyPr wrap="square" rtlCol="0">
            <a:spAutoFit/>
          </a:bodyPr>
          <a:lstStyle/>
          <a:p>
            <a:pPr algn="ctr"/>
            <a:r>
              <a:rPr lang="en-US" sz="2400" b="1" dirty="0">
                <a:solidFill>
                  <a:schemeClr val="bg1"/>
                </a:solidFill>
                <a:latin typeface="Josefin Sans Regular" panose="020B0604020202020204" charset="0"/>
              </a:rPr>
              <a:t>NHÂN VIÊN BUỒNG</a:t>
            </a:r>
            <a:endParaRPr lang="vi-VN" sz="2400" b="1" dirty="0">
              <a:solidFill>
                <a:schemeClr val="bg1"/>
              </a:solidFill>
              <a:latin typeface="Josefin Sans Regular" panose="020B0604020202020204" charset="0"/>
            </a:endParaRPr>
          </a:p>
        </p:txBody>
      </p:sp>
      <p:grpSp>
        <p:nvGrpSpPr>
          <p:cNvPr id="43" name="Group 16">
            <a:extLst>
              <a:ext uri="{FF2B5EF4-FFF2-40B4-BE49-F238E27FC236}">
                <a16:creationId xmlns:a16="http://schemas.microsoft.com/office/drawing/2014/main" id="{1598825F-0C47-0AAE-9C00-8A660AF147AA}"/>
              </a:ext>
            </a:extLst>
          </p:cNvPr>
          <p:cNvGrpSpPr/>
          <p:nvPr/>
        </p:nvGrpSpPr>
        <p:grpSpPr>
          <a:xfrm>
            <a:off x="4536996" y="1062982"/>
            <a:ext cx="9214008" cy="2024913"/>
            <a:chOff x="0" y="376379"/>
            <a:chExt cx="13419459" cy="2699884"/>
          </a:xfrm>
        </p:grpSpPr>
        <p:sp>
          <p:nvSpPr>
            <p:cNvPr id="44" name="TextBox 17">
              <a:extLst>
                <a:ext uri="{FF2B5EF4-FFF2-40B4-BE49-F238E27FC236}">
                  <a16:creationId xmlns:a16="http://schemas.microsoft.com/office/drawing/2014/main" id="{B8E5E153-BDFA-75E0-E8CB-1CF83E0F28C4}"/>
                </a:ext>
              </a:extLst>
            </p:cNvPr>
            <p:cNvSpPr txBox="1"/>
            <p:nvPr/>
          </p:nvSpPr>
          <p:spPr>
            <a:xfrm>
              <a:off x="0" y="376379"/>
              <a:ext cx="13419459" cy="2699884"/>
            </a:xfrm>
            <a:prstGeom prst="rect">
              <a:avLst/>
            </a:prstGeom>
          </p:spPr>
          <p:txBody>
            <a:bodyPr lIns="0" tIns="0" rIns="0" bIns="0" rtlCol="0" anchor="t">
              <a:spAutoFit/>
            </a:bodyPr>
            <a:lstStyle/>
            <a:p>
              <a:pPr>
                <a:lnSpc>
                  <a:spcPts val="7607"/>
                </a:lnSpc>
              </a:pPr>
              <a:r>
                <a:rPr lang="vi-VN" sz="8000" dirty="0">
                  <a:solidFill>
                    <a:srgbClr val="09484F"/>
                  </a:solidFill>
                  <a:latin typeface="Josefin Sans Bold" pitchFamily="2" charset="0"/>
                  <a:cs typeface="Noto Serif Display Black"/>
                </a:rPr>
                <a:t>KHẢO SÁT HIỆN TRẠNG TỔ CHỨC</a:t>
              </a:r>
              <a:endParaRPr lang="en-US" sz="8000" b="1" spc="-80" dirty="0">
                <a:solidFill>
                  <a:srgbClr val="09484F"/>
                </a:solidFill>
                <a:latin typeface="Arial" panose="020B0604020202020204" pitchFamily="34" charset="0"/>
                <a:cs typeface="Arial" panose="020B0604020202020204" pitchFamily="34" charset="0"/>
              </a:endParaRPr>
            </a:p>
          </p:txBody>
        </p:sp>
        <p:sp>
          <p:nvSpPr>
            <p:cNvPr id="45" name="TextBox 18">
              <a:extLst>
                <a:ext uri="{FF2B5EF4-FFF2-40B4-BE49-F238E27FC236}">
                  <a16:creationId xmlns:a16="http://schemas.microsoft.com/office/drawing/2014/main" id="{BAC73484-6DBF-E43E-8EF7-DC60472B44D8}"/>
                </a:ext>
              </a:extLst>
            </p:cNvPr>
            <p:cNvSpPr txBox="1"/>
            <p:nvPr/>
          </p:nvSpPr>
          <p:spPr>
            <a:xfrm>
              <a:off x="0" y="1664088"/>
              <a:ext cx="13419459" cy="609472"/>
            </a:xfrm>
            <a:prstGeom prst="rect">
              <a:avLst/>
            </a:prstGeom>
          </p:spPr>
          <p:txBody>
            <a:bodyPr lIns="0" tIns="0" rIns="0" bIns="0" rtlCol="0" anchor="t">
              <a:spAutoFit/>
            </a:bodyPr>
            <a:lstStyle/>
            <a:p>
              <a:pPr>
                <a:lnSpc>
                  <a:spcPts val="4010"/>
                </a:lnSpc>
              </a:pPr>
              <a:endParaRPr/>
            </a:p>
          </p:txBody>
        </p:sp>
      </p:grpSp>
      <p:pic>
        <p:nvPicPr>
          <p:cNvPr id="46" name="Picture 33">
            <a:extLst>
              <a:ext uri="{FF2B5EF4-FFF2-40B4-BE49-F238E27FC236}">
                <a16:creationId xmlns:a16="http://schemas.microsoft.com/office/drawing/2014/main" id="{1F68C799-D158-FF87-ECBC-66E2E74EB2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47556" y="4752578"/>
            <a:ext cx="785812" cy="1105362"/>
          </a:xfrm>
          <a:prstGeom prst="rect">
            <a:avLst/>
          </a:prstGeom>
        </p:spPr>
      </p:pic>
      <p:pic>
        <p:nvPicPr>
          <p:cNvPr id="52" name="Picture 6">
            <a:extLst>
              <a:ext uri="{FF2B5EF4-FFF2-40B4-BE49-F238E27FC236}">
                <a16:creationId xmlns:a16="http://schemas.microsoft.com/office/drawing/2014/main" id="{39E68C9D-9EA5-B308-78BC-8863F63D7F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877215" y="8562000"/>
            <a:ext cx="2410785" cy="1725000"/>
          </a:xfrm>
          <a:prstGeom prst="rect">
            <a:avLst/>
          </a:prstGeom>
        </p:spPr>
      </p:pic>
      <p:pic>
        <p:nvPicPr>
          <p:cNvPr id="53" name="Picture 9">
            <a:extLst>
              <a:ext uri="{FF2B5EF4-FFF2-40B4-BE49-F238E27FC236}">
                <a16:creationId xmlns:a16="http://schemas.microsoft.com/office/drawing/2014/main" id="{6667520B-3313-A621-F741-55719ACC3F8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0" y="22334"/>
            <a:ext cx="1040648" cy="1040648"/>
          </a:xfrm>
          <a:prstGeom prst="rect">
            <a:avLst/>
          </a:prstGeom>
        </p:spPr>
      </p:pic>
      <p:sp>
        <p:nvSpPr>
          <p:cNvPr id="54" name="TextBox 53">
            <a:extLst>
              <a:ext uri="{FF2B5EF4-FFF2-40B4-BE49-F238E27FC236}">
                <a16:creationId xmlns:a16="http://schemas.microsoft.com/office/drawing/2014/main" id="{85C156F7-7C43-79E7-05B8-8C2640485A6F}"/>
              </a:ext>
            </a:extLst>
          </p:cNvPr>
          <p:cNvSpPr txBox="1"/>
          <p:nvPr/>
        </p:nvSpPr>
        <p:spPr>
          <a:xfrm>
            <a:off x="2610626" y="6998206"/>
            <a:ext cx="2867697" cy="1200329"/>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dịch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sạn</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a:p>
            <a:endParaRPr lang="vi-VN"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5DFE21FE-509E-A5EB-CDCB-FA8EEC5A02FB}"/>
              </a:ext>
            </a:extLst>
          </p:cNvPr>
          <p:cNvSpPr txBox="1"/>
          <p:nvPr/>
        </p:nvSpPr>
        <p:spPr>
          <a:xfrm>
            <a:off x="4974195" y="6992810"/>
            <a:ext cx="3882733" cy="1200329"/>
          </a:xfrm>
          <a:prstGeom prst="rect">
            <a:avLst/>
          </a:prstGeom>
          <a:noFill/>
        </p:spPr>
        <p:txBody>
          <a:bodyPr wrap="square" rtlCol="0">
            <a:spAutoFit/>
          </a:bodyPr>
          <a:lstStyle/>
          <a:p>
            <a:pPr lvl="2"/>
            <a:r>
              <a:rPr lang="vi-VN" sz="1800" dirty="0">
                <a:solidFill>
                  <a:srgbClr val="000000"/>
                </a:solidFill>
                <a:latin typeface="Arial"/>
                <a:ea typeface="Times New Roman" panose="02020603050405020304" pitchFamily="18" charset="0"/>
                <a:cs typeface="Times New Roman"/>
              </a:rPr>
              <a:t>Quản lý </a:t>
            </a:r>
            <a:r>
              <a:rPr lang="vi-VN" sz="1800" dirty="0">
                <a:solidFill>
                  <a:srgbClr val="000000"/>
                </a:solidFill>
                <a:effectLst/>
                <a:latin typeface="Arial"/>
                <a:ea typeface="Times New Roman" panose="02020603050405020304" pitchFamily="18" charset="0"/>
                <a:cs typeface="Times New Roman"/>
              </a:rPr>
              <a:t>phòng ,</a:t>
            </a:r>
            <a:r>
              <a:rPr lang="vi-VN" sz="1800" dirty="0">
                <a:solidFill>
                  <a:srgbClr val="000000"/>
                </a:solidFill>
                <a:latin typeface="Arial"/>
                <a:ea typeface="Times New Roman" panose="02020603050405020304" pitchFamily="18" charset="0"/>
                <a:cs typeface="Times New Roman"/>
              </a:rPr>
              <a:t> </a:t>
            </a:r>
            <a:endParaRPr lang="vi-VN" sz="1800" dirty="0">
              <a:solidFill>
                <a:srgbClr val="000000"/>
              </a:solidFill>
              <a:effectLst/>
              <a:latin typeface="Arial"/>
              <a:ea typeface="Times New Roman" panose="02020603050405020304" pitchFamily="18" charset="0"/>
              <a:cs typeface="Times New Roman" panose="02020603050405020304" pitchFamily="18" charset="0"/>
            </a:endParaRPr>
          </a:p>
          <a:p>
            <a:pPr lvl="2"/>
            <a:r>
              <a:rPr lang="vi-VN" sz="1800" dirty="0">
                <a:solidFill>
                  <a:srgbClr val="000000"/>
                </a:solidFill>
                <a:latin typeface="Arial"/>
                <a:ea typeface="Times New Roman" panose="02020603050405020304" pitchFamily="18" charset="0"/>
                <a:cs typeface="Times New Roman"/>
              </a:rPr>
              <a:t>Quản lý </a:t>
            </a:r>
            <a:r>
              <a:rPr lang="vi-VN" sz="1800" dirty="0">
                <a:solidFill>
                  <a:srgbClr val="000000"/>
                </a:solidFill>
                <a:effectLst/>
                <a:latin typeface="Arial"/>
                <a:ea typeface="Times New Roman" panose="02020603050405020304" pitchFamily="18" charset="0"/>
                <a:cs typeface="Times New Roman"/>
              </a:rPr>
              <a:t>khách hàng ,</a:t>
            </a:r>
          </a:p>
          <a:p>
            <a:pPr lvl="2"/>
            <a:r>
              <a:rPr lang="vi-VN" sz="1800" dirty="0">
                <a:solidFill>
                  <a:srgbClr val="000000"/>
                </a:solidFill>
                <a:latin typeface="Arial"/>
                <a:ea typeface="Times New Roman" panose="02020603050405020304" pitchFamily="18" charset="0"/>
                <a:cs typeface="Times New Roman"/>
              </a:rPr>
              <a:t>Quản lý </a:t>
            </a:r>
            <a:r>
              <a:rPr lang="vi-VN" sz="1800" dirty="0">
                <a:solidFill>
                  <a:srgbClr val="000000"/>
                </a:solidFill>
                <a:effectLst/>
                <a:latin typeface="Arial"/>
                <a:ea typeface="Times New Roman" panose="02020603050405020304" pitchFamily="18" charset="0"/>
                <a:cs typeface="Times New Roman"/>
              </a:rPr>
              <a:t>dịch vụ ,</a:t>
            </a:r>
            <a:r>
              <a:rPr lang="vi-VN" sz="1800" dirty="0">
                <a:solidFill>
                  <a:srgbClr val="000000"/>
                </a:solidFill>
                <a:latin typeface="Arial"/>
                <a:ea typeface="Times New Roman" panose="02020603050405020304" pitchFamily="18" charset="0"/>
                <a:cs typeface="Times New Roman"/>
              </a:rPr>
              <a:t> </a:t>
            </a:r>
            <a:endParaRPr lang="vi-VN" sz="1800" dirty="0">
              <a:solidFill>
                <a:srgbClr val="000000"/>
              </a:solidFill>
              <a:effectLst/>
              <a:latin typeface="Arial"/>
              <a:ea typeface="Times New Roman" panose="02020603050405020304" pitchFamily="18" charset="0"/>
              <a:cs typeface="Times New Roman" panose="02020603050405020304" pitchFamily="18" charset="0"/>
            </a:endParaRPr>
          </a:p>
          <a:p>
            <a:pPr lvl="2"/>
            <a:r>
              <a:rPr lang="vi-VN" sz="1800" dirty="0">
                <a:solidFill>
                  <a:srgbClr val="000000"/>
                </a:solidFill>
                <a:latin typeface="Arial"/>
                <a:ea typeface="Times New Roman" panose="02020603050405020304" pitchFamily="18" charset="0"/>
                <a:cs typeface="Times New Roman"/>
              </a:rPr>
              <a:t>Quản lý</a:t>
            </a:r>
            <a:r>
              <a:rPr lang="vi-VN" sz="1800" dirty="0">
                <a:solidFill>
                  <a:srgbClr val="000000"/>
                </a:solidFill>
                <a:effectLst/>
                <a:latin typeface="Arial"/>
                <a:ea typeface="Times New Roman" panose="02020603050405020304" pitchFamily="18" charset="0"/>
                <a:cs typeface="Times New Roman"/>
              </a:rPr>
              <a:t> thuê phòng …</a:t>
            </a:r>
            <a:endParaRPr lang="vi-VN" sz="1800" dirty="0">
              <a:effectLst/>
              <a:latin typeface="Arial"/>
              <a:ea typeface="SimSun" panose="02010600030101010101" pitchFamily="2" charset="-122"/>
              <a:cs typeface="Times New Roman"/>
            </a:endParaRPr>
          </a:p>
        </p:txBody>
      </p:sp>
      <p:sp>
        <p:nvSpPr>
          <p:cNvPr id="57" name="TextBox 56">
            <a:extLst>
              <a:ext uri="{FF2B5EF4-FFF2-40B4-BE49-F238E27FC236}">
                <a16:creationId xmlns:a16="http://schemas.microsoft.com/office/drawing/2014/main" id="{1911A98D-7AAD-A905-98C7-3EE806E52F81}"/>
              </a:ext>
            </a:extLst>
          </p:cNvPr>
          <p:cNvSpPr txBox="1"/>
          <p:nvPr/>
        </p:nvSpPr>
        <p:spPr>
          <a:xfrm>
            <a:off x="9363427" y="6998205"/>
            <a:ext cx="2651602" cy="1200329"/>
          </a:xfrm>
          <a:prstGeom prst="rect">
            <a:avLst/>
          </a:prstGeom>
          <a:noFill/>
        </p:spPr>
        <p:txBody>
          <a:bodyPr wrap="square" rtlCol="0">
            <a:spAutoFit/>
          </a:bodyPr>
          <a:lstStyle/>
          <a:p>
            <a:r>
              <a:rPr lang="vi-VN" sz="1800" dirty="0">
                <a:solidFill>
                  <a:srgbClr val="003300"/>
                </a:solidFill>
                <a:effectLst/>
                <a:ea typeface="Times New Roman" panose="02020603050405020304" pitchFamily="18" charset="0"/>
                <a:cs typeface="Times New Roman" panose="02020603050405020304" pitchFamily="18" charset="0"/>
              </a:rPr>
              <a:t>Đón</a:t>
            </a:r>
            <a:r>
              <a:rPr lang="vi-VN" sz="1800" dirty="0">
                <a:solidFill>
                  <a:srgbClr val="003300"/>
                </a:solidFill>
                <a:ea typeface="SimSun" panose="02010600030101010101" pitchFamily="2" charset="-122"/>
                <a:cs typeface="Times New Roman" panose="02020603050405020304" pitchFamily="18" charset="0"/>
              </a:rPr>
              <a:t> </a:t>
            </a:r>
            <a:r>
              <a:rPr lang="vi-VN" sz="1800" dirty="0">
                <a:solidFill>
                  <a:srgbClr val="003300"/>
                </a:solidFill>
                <a:effectLst/>
                <a:ea typeface="Times New Roman" panose="02020603050405020304" pitchFamily="18" charset="0"/>
                <a:cs typeface="Times New Roman" panose="02020603050405020304" pitchFamily="18" charset="0"/>
              </a:rPr>
              <a:t>tiếp khách, giao phòng cho khách, bố trí cho khách</a:t>
            </a:r>
            <a:r>
              <a:rPr lang="vi-VN" sz="1800" dirty="0">
                <a:solidFill>
                  <a:srgbClr val="003300"/>
                </a:solidFill>
                <a:ea typeface="SimSun" panose="02010600030101010101" pitchFamily="2" charset="-122"/>
                <a:cs typeface="Times New Roman" panose="02020603050405020304" pitchFamily="18" charset="0"/>
              </a:rPr>
              <a:t> </a:t>
            </a:r>
            <a:r>
              <a:rPr lang="vi-VN" sz="1800" dirty="0">
                <a:solidFill>
                  <a:srgbClr val="003300"/>
                </a:solidFill>
                <a:effectLst/>
                <a:ea typeface="Times New Roman" panose="02020603050405020304" pitchFamily="18" charset="0"/>
                <a:cs typeface="Times New Roman" panose="02020603050405020304" pitchFamily="18" charset="0"/>
              </a:rPr>
              <a:t>thuê phòng và sử dụng các dịch vụ.</a:t>
            </a:r>
          </a:p>
        </p:txBody>
      </p:sp>
      <p:sp>
        <p:nvSpPr>
          <p:cNvPr id="59" name="TextBox 58">
            <a:extLst>
              <a:ext uri="{FF2B5EF4-FFF2-40B4-BE49-F238E27FC236}">
                <a16:creationId xmlns:a16="http://schemas.microsoft.com/office/drawing/2014/main" id="{2D36144F-8A02-288A-0C25-EFD3B6BC841B}"/>
              </a:ext>
            </a:extLst>
          </p:cNvPr>
          <p:cNvSpPr txBox="1"/>
          <p:nvPr/>
        </p:nvSpPr>
        <p:spPr>
          <a:xfrm>
            <a:off x="12728432" y="6992810"/>
            <a:ext cx="2557276" cy="1200329"/>
          </a:xfrm>
          <a:prstGeom prst="rect">
            <a:avLst/>
          </a:prstGeom>
          <a:noFill/>
        </p:spPr>
        <p:txBody>
          <a:bodyPr wrap="square" rtlCol="0">
            <a:spAutoFit/>
          </a:bodyPr>
          <a:lstStyle/>
          <a:p>
            <a:r>
              <a:rPr lang="vi-VN" dirty="0"/>
              <a:t>Chuẩn bị, bố trí dọn dẹp phòng cho khách hàng. Phục vụ các dịch vụ cho khách hàng.</a:t>
            </a:r>
          </a:p>
        </p:txBody>
      </p:sp>
    </p:spTree>
    <p:extLst>
      <p:ext uri="{BB962C8B-B14F-4D97-AF65-F5344CB8AC3E}">
        <p14:creationId xmlns:p14="http://schemas.microsoft.com/office/powerpoint/2010/main" val="307974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53" presetClass="entr" presetSubtype="16"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500" fill="hold"/>
                                        <p:tgtEl>
                                          <p:spTgt spid="28"/>
                                        </p:tgtEl>
                                        <p:attrNameLst>
                                          <p:attrName>ppt_w</p:attrName>
                                        </p:attrNameLst>
                                      </p:cBhvr>
                                      <p:tavLst>
                                        <p:tav tm="0">
                                          <p:val>
                                            <p:fltVal val="0"/>
                                          </p:val>
                                        </p:tav>
                                        <p:tav tm="100000">
                                          <p:val>
                                            <p:strVal val="#ppt_w"/>
                                          </p:val>
                                        </p:tav>
                                      </p:tavLst>
                                    </p:anim>
                                    <p:anim calcmode="lin" valueType="num">
                                      <p:cBhvr>
                                        <p:cTn id="45" dur="500" fill="hold"/>
                                        <p:tgtEl>
                                          <p:spTgt spid="28"/>
                                        </p:tgtEl>
                                        <p:attrNameLst>
                                          <p:attrName>ppt_h</p:attrName>
                                        </p:attrNameLst>
                                      </p:cBhvr>
                                      <p:tavLst>
                                        <p:tav tm="0">
                                          <p:val>
                                            <p:fltVal val="0"/>
                                          </p:val>
                                        </p:tav>
                                        <p:tav tm="100000">
                                          <p:val>
                                            <p:strVal val="#ppt_h"/>
                                          </p:val>
                                        </p:tav>
                                      </p:tavLst>
                                    </p:anim>
                                    <p:animEffect transition="in" filter="fade">
                                      <p:cBhvr>
                                        <p:cTn id="46" dur="500"/>
                                        <p:tgtEl>
                                          <p:spTgt spid="28"/>
                                        </p:tgtEl>
                                      </p:cBhvr>
                                    </p:animEffect>
                                  </p:childTnLst>
                                </p:cTn>
                              </p:par>
                              <p:par>
                                <p:cTn id="47" presetID="53" presetClass="entr" presetSubtype="16"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par>
                                <p:cTn id="52" presetID="53" presetClass="entr" presetSubtype="16"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500" fill="hold"/>
                                        <p:tgtEl>
                                          <p:spTgt spid="37"/>
                                        </p:tgtEl>
                                        <p:attrNameLst>
                                          <p:attrName>ppt_w</p:attrName>
                                        </p:attrNameLst>
                                      </p:cBhvr>
                                      <p:tavLst>
                                        <p:tav tm="0">
                                          <p:val>
                                            <p:fltVal val="0"/>
                                          </p:val>
                                        </p:tav>
                                        <p:tav tm="100000">
                                          <p:val>
                                            <p:strVal val="#ppt_w"/>
                                          </p:val>
                                        </p:tav>
                                      </p:tavLst>
                                    </p:anim>
                                    <p:anim calcmode="lin" valueType="num">
                                      <p:cBhvr>
                                        <p:cTn id="55" dur="500" fill="hold"/>
                                        <p:tgtEl>
                                          <p:spTgt spid="37"/>
                                        </p:tgtEl>
                                        <p:attrNameLst>
                                          <p:attrName>ppt_h</p:attrName>
                                        </p:attrNameLst>
                                      </p:cBhvr>
                                      <p:tavLst>
                                        <p:tav tm="0">
                                          <p:val>
                                            <p:fltVal val="0"/>
                                          </p:val>
                                        </p:tav>
                                        <p:tav tm="100000">
                                          <p:val>
                                            <p:strVal val="#ppt_h"/>
                                          </p:val>
                                        </p:tav>
                                      </p:tavLst>
                                    </p:anim>
                                    <p:animEffect transition="in" filter="fade">
                                      <p:cBhvr>
                                        <p:cTn id="56" dur="500"/>
                                        <p:tgtEl>
                                          <p:spTgt spid="37"/>
                                        </p:tgtEl>
                                      </p:cBhvr>
                                    </p:animEffect>
                                  </p:childTnLst>
                                </p:cTn>
                              </p:par>
                              <p:par>
                                <p:cTn id="57" presetID="53" presetClass="entr" presetSubtype="16"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p:cTn id="59" dur="500" fill="hold"/>
                                        <p:tgtEl>
                                          <p:spTgt spid="46"/>
                                        </p:tgtEl>
                                        <p:attrNameLst>
                                          <p:attrName>ppt_w</p:attrName>
                                        </p:attrNameLst>
                                      </p:cBhvr>
                                      <p:tavLst>
                                        <p:tav tm="0">
                                          <p:val>
                                            <p:fltVal val="0"/>
                                          </p:val>
                                        </p:tav>
                                        <p:tav tm="100000">
                                          <p:val>
                                            <p:strVal val="#ppt_w"/>
                                          </p:val>
                                        </p:tav>
                                      </p:tavLst>
                                    </p:anim>
                                    <p:anim calcmode="lin" valueType="num">
                                      <p:cBhvr>
                                        <p:cTn id="60" dur="500" fill="hold"/>
                                        <p:tgtEl>
                                          <p:spTgt spid="46"/>
                                        </p:tgtEl>
                                        <p:attrNameLst>
                                          <p:attrName>ppt_h</p:attrName>
                                        </p:attrNameLst>
                                      </p:cBhvr>
                                      <p:tavLst>
                                        <p:tav tm="0">
                                          <p:val>
                                            <p:fltVal val="0"/>
                                          </p:val>
                                        </p:tav>
                                        <p:tav tm="100000">
                                          <p:val>
                                            <p:strVal val="#ppt_h"/>
                                          </p:val>
                                        </p:tav>
                                      </p:tavLst>
                                    </p:anim>
                                    <p:animEffect transition="in" filter="fade">
                                      <p:cBhvr>
                                        <p:cTn id="61" dur="500"/>
                                        <p:tgtEl>
                                          <p:spTgt spid="46"/>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barn(inVertical)">
                                      <p:cBhvr>
                                        <p:cTn id="66" dur="5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barn(inVertical)">
                                      <p:cBhvr>
                                        <p:cTn id="71" dur="500"/>
                                        <p:tgtEl>
                                          <p:spTgt spid="39"/>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barn(inVertical)">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barn(inVertical)">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barn(inVertical)">
                                      <p:cBhvr>
                                        <p:cTn id="86" dur="500"/>
                                        <p:tgtEl>
                                          <p:spTgt spid="54"/>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barn(inVertical)">
                                      <p:cBhvr>
                                        <p:cTn id="91" dur="500"/>
                                        <p:tgtEl>
                                          <p:spTgt spid="56"/>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barn(inVertical)">
                                      <p:cBhvr>
                                        <p:cTn id="96" dur="500"/>
                                        <p:tgtEl>
                                          <p:spTgt spid="57"/>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barn(inVertical)">
                                      <p:cBhvr>
                                        <p:cTn id="10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54" grpId="0"/>
      <p:bldP spid="56" grpId="0"/>
      <p:bldP spid="57"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bject 2">
            <a:extLst>
              <a:ext uri="{FF2B5EF4-FFF2-40B4-BE49-F238E27FC236}">
                <a16:creationId xmlns:a16="http://schemas.microsoft.com/office/drawing/2014/main" id="{72464CAF-3136-4EAE-A26A-59063EC50D10}"/>
              </a:ext>
            </a:extLst>
          </p:cNvPr>
          <p:cNvSpPr/>
          <p:nvPr/>
        </p:nvSpPr>
        <p:spPr>
          <a:xfrm>
            <a:off x="399629" y="1034518"/>
            <a:ext cx="17529664" cy="855658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sp>
        <p:nvSpPr>
          <p:cNvPr id="2" name="Google Shape;560;p19">
            <a:extLst>
              <a:ext uri="{FF2B5EF4-FFF2-40B4-BE49-F238E27FC236}">
                <a16:creationId xmlns:a16="http://schemas.microsoft.com/office/drawing/2014/main" id="{D654A7FF-1DA5-DDF6-D50A-76BEA381206C}"/>
              </a:ext>
            </a:extLst>
          </p:cNvPr>
          <p:cNvSpPr txBox="1">
            <a:spLocks/>
          </p:cNvSpPr>
          <p:nvPr/>
        </p:nvSpPr>
        <p:spPr>
          <a:xfrm>
            <a:off x="3954763" y="1230931"/>
            <a:ext cx="9988962" cy="1069333"/>
          </a:xfrm>
          <a:prstGeom prst="rect">
            <a:avLst/>
          </a:prstGeom>
        </p:spPr>
        <p:txBody>
          <a:bodyPr spcFirstLastPara="1" wrap="square" lIns="121900" tIns="121900" rIns="121900" bIns="121900" anchor="ctr" anchorCtr="0">
            <a:noAutofit/>
          </a:bodyPr>
          <a:lstStyle>
            <a:lvl1pPr>
              <a:defRPr>
                <a:latin typeface="+mj-lt"/>
                <a:ea typeface="+mj-ea"/>
                <a:cs typeface="+mj-cs"/>
              </a:defRPr>
            </a:lvl1pPr>
          </a:lstStyle>
          <a:p>
            <a:pPr algn="ctr"/>
            <a:r>
              <a:rPr lang="en-US" sz="6600" b="1" kern="0" dirty="0" err="1">
                <a:solidFill>
                  <a:srgbClr val="006600"/>
                </a:solidFill>
                <a:latin typeface="Baguet Script" panose="020B0604020202020204" pitchFamily="2" charset="0"/>
              </a:rPr>
              <a:t>Thành</a:t>
            </a:r>
            <a:r>
              <a:rPr lang="en-US" sz="6600" b="1" kern="0" dirty="0">
                <a:solidFill>
                  <a:srgbClr val="006600"/>
                </a:solidFill>
                <a:latin typeface="Baguet Script" panose="020B0604020202020204" pitchFamily="2" charset="0"/>
              </a:rPr>
              <a:t> </a:t>
            </a:r>
            <a:r>
              <a:rPr lang="en-US" sz="6600" b="1" kern="0" dirty="0" err="1">
                <a:solidFill>
                  <a:srgbClr val="006600"/>
                </a:solidFill>
                <a:latin typeface="Baguet Script" panose="020B0604020202020204" pitchFamily="2" charset="0"/>
              </a:rPr>
              <a:t>viên</a:t>
            </a:r>
            <a:r>
              <a:rPr lang="en-US" sz="6600" b="1" kern="0" dirty="0">
                <a:solidFill>
                  <a:srgbClr val="006600"/>
                </a:solidFill>
                <a:latin typeface="Baguet Script" panose="020B0604020202020204" pitchFamily="2" charset="0"/>
              </a:rPr>
              <a:t>:</a:t>
            </a:r>
          </a:p>
        </p:txBody>
      </p:sp>
      <p:grpSp>
        <p:nvGrpSpPr>
          <p:cNvPr id="3" name="Google Shape;561;p19">
            <a:extLst>
              <a:ext uri="{FF2B5EF4-FFF2-40B4-BE49-F238E27FC236}">
                <a16:creationId xmlns:a16="http://schemas.microsoft.com/office/drawing/2014/main" id="{D0DEB02D-2789-7BBE-DA5A-1E1B348DDF6E}"/>
              </a:ext>
            </a:extLst>
          </p:cNvPr>
          <p:cNvGrpSpPr/>
          <p:nvPr/>
        </p:nvGrpSpPr>
        <p:grpSpPr>
          <a:xfrm>
            <a:off x="11221401" y="2565241"/>
            <a:ext cx="2059348" cy="2903789"/>
            <a:chOff x="5422238" y="1987966"/>
            <a:chExt cx="1347861" cy="1678111"/>
          </a:xfrm>
        </p:grpSpPr>
        <p:sp>
          <p:nvSpPr>
            <p:cNvPr id="4" name="Google Shape;562;p19">
              <a:extLst>
                <a:ext uri="{FF2B5EF4-FFF2-40B4-BE49-F238E27FC236}">
                  <a16:creationId xmlns:a16="http://schemas.microsoft.com/office/drawing/2014/main" id="{53C31625-E670-6024-4DC3-63BB2D1F2ADF}"/>
                </a:ext>
              </a:extLst>
            </p:cNvPr>
            <p:cNvSpPr/>
            <p:nvPr/>
          </p:nvSpPr>
          <p:spPr>
            <a:xfrm>
              <a:off x="5601004" y="3072411"/>
              <a:ext cx="1070824" cy="569607"/>
            </a:xfrm>
            <a:custGeom>
              <a:avLst/>
              <a:gdLst/>
              <a:ahLst/>
              <a:cxnLst/>
              <a:rect l="l" t="t" r="r" b="b"/>
              <a:pathLst>
                <a:path w="17069" h="9877" extrusionOk="0">
                  <a:moveTo>
                    <a:pt x="12462" y="1"/>
                  </a:moveTo>
                  <a:cubicBezTo>
                    <a:pt x="12356" y="1"/>
                    <a:pt x="12241" y="9"/>
                    <a:pt x="12135" y="9"/>
                  </a:cubicBezTo>
                  <a:cubicBezTo>
                    <a:pt x="11797" y="1203"/>
                    <a:pt x="11081" y="2078"/>
                    <a:pt x="10007" y="2675"/>
                  </a:cubicBezTo>
                  <a:cubicBezTo>
                    <a:pt x="9330" y="2218"/>
                    <a:pt x="8912" y="1541"/>
                    <a:pt x="8216" y="1203"/>
                  </a:cubicBezTo>
                  <a:cubicBezTo>
                    <a:pt x="7898" y="1422"/>
                    <a:pt x="7759" y="1780"/>
                    <a:pt x="7619" y="2078"/>
                  </a:cubicBezTo>
                  <a:cubicBezTo>
                    <a:pt x="7520" y="2218"/>
                    <a:pt x="7440" y="2397"/>
                    <a:pt x="7341" y="2536"/>
                  </a:cubicBezTo>
                  <a:cubicBezTo>
                    <a:pt x="7232" y="2681"/>
                    <a:pt x="7145" y="2738"/>
                    <a:pt x="7040" y="2738"/>
                  </a:cubicBezTo>
                  <a:cubicBezTo>
                    <a:pt x="6973" y="2738"/>
                    <a:pt x="6897" y="2714"/>
                    <a:pt x="6804" y="2675"/>
                  </a:cubicBezTo>
                  <a:cubicBezTo>
                    <a:pt x="6008" y="2317"/>
                    <a:pt x="5332" y="1780"/>
                    <a:pt x="4735" y="1143"/>
                  </a:cubicBezTo>
                  <a:cubicBezTo>
                    <a:pt x="4417" y="805"/>
                    <a:pt x="4079" y="427"/>
                    <a:pt x="3780" y="89"/>
                  </a:cubicBezTo>
                  <a:cubicBezTo>
                    <a:pt x="3382" y="109"/>
                    <a:pt x="3024" y="129"/>
                    <a:pt x="2666" y="308"/>
                  </a:cubicBezTo>
                  <a:cubicBezTo>
                    <a:pt x="1930" y="686"/>
                    <a:pt x="1294" y="1183"/>
                    <a:pt x="856" y="1899"/>
                  </a:cubicBezTo>
                  <a:cubicBezTo>
                    <a:pt x="538" y="2416"/>
                    <a:pt x="359" y="3013"/>
                    <a:pt x="239" y="3610"/>
                  </a:cubicBezTo>
                  <a:cubicBezTo>
                    <a:pt x="40" y="4426"/>
                    <a:pt x="1" y="5281"/>
                    <a:pt x="60" y="6097"/>
                  </a:cubicBezTo>
                  <a:cubicBezTo>
                    <a:pt x="80" y="6892"/>
                    <a:pt x="160" y="7688"/>
                    <a:pt x="199" y="8484"/>
                  </a:cubicBezTo>
                  <a:lnTo>
                    <a:pt x="279" y="9458"/>
                  </a:lnTo>
                  <a:cubicBezTo>
                    <a:pt x="299" y="9697"/>
                    <a:pt x="478" y="9797"/>
                    <a:pt x="677" y="9856"/>
                  </a:cubicBezTo>
                  <a:cubicBezTo>
                    <a:pt x="737" y="9866"/>
                    <a:pt x="801" y="9871"/>
                    <a:pt x="866" y="9871"/>
                  </a:cubicBezTo>
                  <a:cubicBezTo>
                    <a:pt x="931" y="9871"/>
                    <a:pt x="995" y="9866"/>
                    <a:pt x="1055" y="9856"/>
                  </a:cubicBezTo>
                  <a:cubicBezTo>
                    <a:pt x="1652" y="9836"/>
                    <a:pt x="2248" y="9777"/>
                    <a:pt x="2825" y="9757"/>
                  </a:cubicBezTo>
                  <a:cubicBezTo>
                    <a:pt x="3084" y="9737"/>
                    <a:pt x="3382" y="9737"/>
                    <a:pt x="3740" y="9737"/>
                  </a:cubicBezTo>
                  <a:cubicBezTo>
                    <a:pt x="3502" y="8643"/>
                    <a:pt x="3561" y="7569"/>
                    <a:pt x="3681" y="6494"/>
                  </a:cubicBezTo>
                  <a:lnTo>
                    <a:pt x="3681" y="6494"/>
                  </a:lnTo>
                  <a:cubicBezTo>
                    <a:pt x="3919" y="6514"/>
                    <a:pt x="3959" y="6554"/>
                    <a:pt x="3959" y="6594"/>
                  </a:cubicBezTo>
                  <a:lnTo>
                    <a:pt x="3959" y="6853"/>
                  </a:lnTo>
                  <a:cubicBezTo>
                    <a:pt x="3820" y="7807"/>
                    <a:pt x="3880" y="8762"/>
                    <a:pt x="4138" y="9737"/>
                  </a:cubicBezTo>
                  <a:cubicBezTo>
                    <a:pt x="4198" y="9757"/>
                    <a:pt x="4238" y="9777"/>
                    <a:pt x="4277" y="9777"/>
                  </a:cubicBezTo>
                  <a:cubicBezTo>
                    <a:pt x="6366" y="9797"/>
                    <a:pt x="8435" y="9856"/>
                    <a:pt x="10524" y="9876"/>
                  </a:cubicBezTo>
                  <a:cubicBezTo>
                    <a:pt x="10842" y="9876"/>
                    <a:pt x="11160" y="9836"/>
                    <a:pt x="11499" y="9777"/>
                  </a:cubicBezTo>
                  <a:cubicBezTo>
                    <a:pt x="11856" y="9715"/>
                    <a:pt x="12213" y="9665"/>
                    <a:pt x="12580" y="9665"/>
                  </a:cubicBezTo>
                  <a:cubicBezTo>
                    <a:pt x="12683" y="9665"/>
                    <a:pt x="12786" y="9669"/>
                    <a:pt x="12891" y="9677"/>
                  </a:cubicBezTo>
                  <a:cubicBezTo>
                    <a:pt x="12923" y="9681"/>
                    <a:pt x="12955" y="9683"/>
                    <a:pt x="12989" y="9683"/>
                  </a:cubicBezTo>
                  <a:cubicBezTo>
                    <a:pt x="13123" y="9683"/>
                    <a:pt x="13269" y="9657"/>
                    <a:pt x="13428" y="9657"/>
                  </a:cubicBezTo>
                  <a:cubicBezTo>
                    <a:pt x="13428" y="9458"/>
                    <a:pt x="13448" y="9279"/>
                    <a:pt x="13428" y="9140"/>
                  </a:cubicBezTo>
                  <a:cubicBezTo>
                    <a:pt x="13388" y="8404"/>
                    <a:pt x="13349" y="7708"/>
                    <a:pt x="13408" y="6992"/>
                  </a:cubicBezTo>
                  <a:cubicBezTo>
                    <a:pt x="13408" y="6872"/>
                    <a:pt x="13428" y="6753"/>
                    <a:pt x="13448" y="6654"/>
                  </a:cubicBezTo>
                  <a:cubicBezTo>
                    <a:pt x="13488" y="6594"/>
                    <a:pt x="13567" y="6574"/>
                    <a:pt x="13647" y="6494"/>
                  </a:cubicBezTo>
                  <a:cubicBezTo>
                    <a:pt x="13786" y="6773"/>
                    <a:pt x="13806" y="6992"/>
                    <a:pt x="13786" y="7250"/>
                  </a:cubicBezTo>
                  <a:cubicBezTo>
                    <a:pt x="13726" y="7509"/>
                    <a:pt x="13707" y="7807"/>
                    <a:pt x="13726" y="8086"/>
                  </a:cubicBezTo>
                  <a:cubicBezTo>
                    <a:pt x="13726" y="8484"/>
                    <a:pt x="13786" y="8901"/>
                    <a:pt x="13826" y="9299"/>
                  </a:cubicBezTo>
                  <a:cubicBezTo>
                    <a:pt x="13826" y="9439"/>
                    <a:pt x="13886" y="9538"/>
                    <a:pt x="13906" y="9657"/>
                  </a:cubicBezTo>
                  <a:cubicBezTo>
                    <a:pt x="14029" y="9666"/>
                    <a:pt x="14142" y="9670"/>
                    <a:pt x="14253" y="9670"/>
                  </a:cubicBezTo>
                  <a:cubicBezTo>
                    <a:pt x="14408" y="9670"/>
                    <a:pt x="14558" y="9661"/>
                    <a:pt x="14721" y="9637"/>
                  </a:cubicBezTo>
                  <a:cubicBezTo>
                    <a:pt x="15020" y="9578"/>
                    <a:pt x="15318" y="9578"/>
                    <a:pt x="15636" y="9558"/>
                  </a:cubicBezTo>
                  <a:cubicBezTo>
                    <a:pt x="16074" y="9538"/>
                    <a:pt x="16492" y="9558"/>
                    <a:pt x="16929" y="9439"/>
                  </a:cubicBezTo>
                  <a:cubicBezTo>
                    <a:pt x="17009" y="8742"/>
                    <a:pt x="17068" y="8086"/>
                    <a:pt x="17009" y="7449"/>
                  </a:cubicBezTo>
                  <a:cubicBezTo>
                    <a:pt x="16969" y="6693"/>
                    <a:pt x="16889" y="5918"/>
                    <a:pt x="16889" y="5182"/>
                  </a:cubicBezTo>
                  <a:cubicBezTo>
                    <a:pt x="16889" y="4366"/>
                    <a:pt x="16750" y="3570"/>
                    <a:pt x="16452" y="2794"/>
                  </a:cubicBezTo>
                  <a:cubicBezTo>
                    <a:pt x="16074" y="1780"/>
                    <a:pt x="15457" y="984"/>
                    <a:pt x="14423" y="527"/>
                  </a:cubicBezTo>
                  <a:cubicBezTo>
                    <a:pt x="13866" y="288"/>
                    <a:pt x="13229" y="89"/>
                    <a:pt x="12612" y="9"/>
                  </a:cubicBezTo>
                  <a:cubicBezTo>
                    <a:pt x="12566" y="3"/>
                    <a:pt x="12515" y="1"/>
                    <a:pt x="1246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 name="Google Shape;563;p19">
              <a:extLst>
                <a:ext uri="{FF2B5EF4-FFF2-40B4-BE49-F238E27FC236}">
                  <a16:creationId xmlns:a16="http://schemas.microsoft.com/office/drawing/2014/main" id="{BF58F7FD-FA22-4D08-96D4-E682161979D9}"/>
                </a:ext>
              </a:extLst>
            </p:cNvPr>
            <p:cNvSpPr/>
            <p:nvPr/>
          </p:nvSpPr>
          <p:spPr>
            <a:xfrm>
              <a:off x="5817837" y="2273518"/>
              <a:ext cx="615305" cy="425547"/>
            </a:xfrm>
            <a:custGeom>
              <a:avLst/>
              <a:gdLst/>
              <a:ahLst/>
              <a:cxnLst/>
              <a:rect l="l" t="t" r="r" b="b"/>
              <a:pathLst>
                <a:path w="9808" h="7379" extrusionOk="0">
                  <a:moveTo>
                    <a:pt x="3530" y="1"/>
                  </a:moveTo>
                  <a:cubicBezTo>
                    <a:pt x="3369" y="1"/>
                    <a:pt x="3207" y="7"/>
                    <a:pt x="3044" y="18"/>
                  </a:cubicBezTo>
                  <a:cubicBezTo>
                    <a:pt x="2825" y="18"/>
                    <a:pt x="2586" y="38"/>
                    <a:pt x="2387" y="118"/>
                  </a:cubicBezTo>
                  <a:cubicBezTo>
                    <a:pt x="1890" y="237"/>
                    <a:pt x="1393" y="456"/>
                    <a:pt x="1134" y="913"/>
                  </a:cubicBezTo>
                  <a:cubicBezTo>
                    <a:pt x="736" y="1570"/>
                    <a:pt x="338" y="2246"/>
                    <a:pt x="219" y="3022"/>
                  </a:cubicBezTo>
                  <a:cubicBezTo>
                    <a:pt x="199" y="3201"/>
                    <a:pt x="159" y="3340"/>
                    <a:pt x="119" y="3519"/>
                  </a:cubicBezTo>
                  <a:cubicBezTo>
                    <a:pt x="0" y="3917"/>
                    <a:pt x="0" y="4335"/>
                    <a:pt x="40" y="4753"/>
                  </a:cubicBezTo>
                  <a:cubicBezTo>
                    <a:pt x="100" y="5091"/>
                    <a:pt x="100" y="5429"/>
                    <a:pt x="100" y="5747"/>
                  </a:cubicBezTo>
                  <a:cubicBezTo>
                    <a:pt x="100" y="6205"/>
                    <a:pt x="139" y="6622"/>
                    <a:pt x="298" y="7040"/>
                  </a:cubicBezTo>
                  <a:cubicBezTo>
                    <a:pt x="338" y="7179"/>
                    <a:pt x="438" y="7279"/>
                    <a:pt x="497" y="7378"/>
                  </a:cubicBezTo>
                  <a:cubicBezTo>
                    <a:pt x="736" y="7339"/>
                    <a:pt x="816" y="7199"/>
                    <a:pt x="915" y="7080"/>
                  </a:cubicBezTo>
                  <a:cubicBezTo>
                    <a:pt x="1333" y="6543"/>
                    <a:pt x="1512" y="5926"/>
                    <a:pt x="1651" y="5310"/>
                  </a:cubicBezTo>
                  <a:cubicBezTo>
                    <a:pt x="1790" y="4792"/>
                    <a:pt x="1950" y="4255"/>
                    <a:pt x="2109" y="3798"/>
                  </a:cubicBezTo>
                  <a:cubicBezTo>
                    <a:pt x="2254" y="3725"/>
                    <a:pt x="2387" y="3690"/>
                    <a:pt x="2513" y="3690"/>
                  </a:cubicBezTo>
                  <a:cubicBezTo>
                    <a:pt x="2663" y="3690"/>
                    <a:pt x="2804" y="3740"/>
                    <a:pt x="2944" y="3837"/>
                  </a:cubicBezTo>
                  <a:cubicBezTo>
                    <a:pt x="3621" y="4255"/>
                    <a:pt x="4376" y="4514"/>
                    <a:pt x="5093" y="4852"/>
                  </a:cubicBezTo>
                  <a:cubicBezTo>
                    <a:pt x="5292" y="4932"/>
                    <a:pt x="5490" y="5011"/>
                    <a:pt x="5689" y="5011"/>
                  </a:cubicBezTo>
                  <a:cubicBezTo>
                    <a:pt x="5957" y="5039"/>
                    <a:pt x="6214" y="5067"/>
                    <a:pt x="6475" y="5067"/>
                  </a:cubicBezTo>
                  <a:cubicBezTo>
                    <a:pt x="6584" y="5067"/>
                    <a:pt x="6693" y="5063"/>
                    <a:pt x="6803" y="5051"/>
                  </a:cubicBezTo>
                  <a:cubicBezTo>
                    <a:pt x="7221" y="5031"/>
                    <a:pt x="7679" y="4951"/>
                    <a:pt x="8096" y="4892"/>
                  </a:cubicBezTo>
                  <a:cubicBezTo>
                    <a:pt x="8216" y="4852"/>
                    <a:pt x="8355" y="4812"/>
                    <a:pt x="8454" y="4733"/>
                  </a:cubicBezTo>
                  <a:cubicBezTo>
                    <a:pt x="9011" y="4355"/>
                    <a:pt x="9469" y="3897"/>
                    <a:pt x="9807" y="3300"/>
                  </a:cubicBezTo>
                  <a:cubicBezTo>
                    <a:pt x="9708" y="3241"/>
                    <a:pt x="9668" y="3201"/>
                    <a:pt x="9608" y="3201"/>
                  </a:cubicBezTo>
                  <a:cubicBezTo>
                    <a:pt x="8912" y="3022"/>
                    <a:pt x="8375" y="2644"/>
                    <a:pt x="7957" y="2047"/>
                  </a:cubicBezTo>
                  <a:cubicBezTo>
                    <a:pt x="7878" y="1928"/>
                    <a:pt x="7758" y="1828"/>
                    <a:pt x="7679" y="1709"/>
                  </a:cubicBezTo>
                  <a:cubicBezTo>
                    <a:pt x="7321" y="1172"/>
                    <a:pt x="6863" y="834"/>
                    <a:pt x="6286" y="575"/>
                  </a:cubicBezTo>
                  <a:cubicBezTo>
                    <a:pt x="5384" y="201"/>
                    <a:pt x="4482" y="1"/>
                    <a:pt x="3530"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 name="Google Shape;564;p19">
              <a:extLst>
                <a:ext uri="{FF2B5EF4-FFF2-40B4-BE49-F238E27FC236}">
                  <a16:creationId xmlns:a16="http://schemas.microsoft.com/office/drawing/2014/main" id="{5C265A43-6F99-CD47-370C-39D7DBC28DFE}"/>
                </a:ext>
              </a:extLst>
            </p:cNvPr>
            <p:cNvSpPr/>
            <p:nvPr/>
          </p:nvSpPr>
          <p:spPr>
            <a:xfrm>
              <a:off x="5579439" y="2262216"/>
              <a:ext cx="1114487" cy="1403861"/>
            </a:xfrm>
            <a:custGeom>
              <a:avLst/>
              <a:gdLst/>
              <a:ahLst/>
              <a:cxnLst/>
              <a:rect l="l" t="t" r="r" b="b"/>
              <a:pathLst>
                <a:path w="17765" h="24343" extrusionOk="0">
                  <a:moveTo>
                    <a:pt x="7119" y="268"/>
                  </a:moveTo>
                  <a:cubicBezTo>
                    <a:pt x="8111" y="268"/>
                    <a:pt x="9082" y="452"/>
                    <a:pt x="9987" y="851"/>
                  </a:cubicBezTo>
                  <a:cubicBezTo>
                    <a:pt x="10524" y="1109"/>
                    <a:pt x="11021" y="1428"/>
                    <a:pt x="11359" y="1945"/>
                  </a:cubicBezTo>
                  <a:cubicBezTo>
                    <a:pt x="11419" y="2064"/>
                    <a:pt x="11518" y="2164"/>
                    <a:pt x="11618" y="2263"/>
                  </a:cubicBezTo>
                  <a:cubicBezTo>
                    <a:pt x="12016" y="2840"/>
                    <a:pt x="12573" y="3218"/>
                    <a:pt x="13269" y="3397"/>
                  </a:cubicBezTo>
                  <a:cubicBezTo>
                    <a:pt x="13309" y="3417"/>
                    <a:pt x="13368" y="3437"/>
                    <a:pt x="13448" y="3496"/>
                  </a:cubicBezTo>
                  <a:cubicBezTo>
                    <a:pt x="13110" y="4093"/>
                    <a:pt x="12652" y="4531"/>
                    <a:pt x="12095" y="4909"/>
                  </a:cubicBezTo>
                  <a:cubicBezTo>
                    <a:pt x="11996" y="4988"/>
                    <a:pt x="11877" y="5028"/>
                    <a:pt x="11777" y="5048"/>
                  </a:cubicBezTo>
                  <a:cubicBezTo>
                    <a:pt x="11359" y="5128"/>
                    <a:pt x="10922" y="5207"/>
                    <a:pt x="10504" y="5227"/>
                  </a:cubicBezTo>
                  <a:cubicBezTo>
                    <a:pt x="10432" y="5231"/>
                    <a:pt x="10360" y="5232"/>
                    <a:pt x="10289" y="5232"/>
                  </a:cubicBezTo>
                  <a:cubicBezTo>
                    <a:pt x="9989" y="5232"/>
                    <a:pt x="9699" y="5203"/>
                    <a:pt x="9410" y="5187"/>
                  </a:cubicBezTo>
                  <a:cubicBezTo>
                    <a:pt x="9211" y="5147"/>
                    <a:pt x="9012" y="5108"/>
                    <a:pt x="8813" y="5028"/>
                  </a:cubicBezTo>
                  <a:cubicBezTo>
                    <a:pt x="8117" y="4710"/>
                    <a:pt x="7381" y="4451"/>
                    <a:pt x="6724" y="4033"/>
                  </a:cubicBezTo>
                  <a:cubicBezTo>
                    <a:pt x="6573" y="3936"/>
                    <a:pt x="6433" y="3886"/>
                    <a:pt x="6289" y="3886"/>
                  </a:cubicBezTo>
                  <a:cubicBezTo>
                    <a:pt x="6168" y="3886"/>
                    <a:pt x="6045" y="3921"/>
                    <a:pt x="5909" y="3994"/>
                  </a:cubicBezTo>
                  <a:cubicBezTo>
                    <a:pt x="5750" y="4451"/>
                    <a:pt x="5590" y="4949"/>
                    <a:pt x="5451" y="5486"/>
                  </a:cubicBezTo>
                  <a:cubicBezTo>
                    <a:pt x="5332" y="6102"/>
                    <a:pt x="5153" y="6699"/>
                    <a:pt x="4735" y="7216"/>
                  </a:cubicBezTo>
                  <a:cubicBezTo>
                    <a:pt x="4616" y="7296"/>
                    <a:pt x="4516" y="7435"/>
                    <a:pt x="4297" y="7475"/>
                  </a:cubicBezTo>
                  <a:cubicBezTo>
                    <a:pt x="4238" y="7375"/>
                    <a:pt x="4138" y="7276"/>
                    <a:pt x="4098" y="7137"/>
                  </a:cubicBezTo>
                  <a:cubicBezTo>
                    <a:pt x="3939" y="6739"/>
                    <a:pt x="3900" y="6321"/>
                    <a:pt x="3900" y="5884"/>
                  </a:cubicBezTo>
                  <a:cubicBezTo>
                    <a:pt x="3900" y="5545"/>
                    <a:pt x="3900" y="5227"/>
                    <a:pt x="3840" y="4909"/>
                  </a:cubicBezTo>
                  <a:cubicBezTo>
                    <a:pt x="3800" y="4491"/>
                    <a:pt x="3800" y="4093"/>
                    <a:pt x="3919" y="3695"/>
                  </a:cubicBezTo>
                  <a:cubicBezTo>
                    <a:pt x="3959" y="3536"/>
                    <a:pt x="3999" y="3357"/>
                    <a:pt x="4019" y="3218"/>
                  </a:cubicBezTo>
                  <a:cubicBezTo>
                    <a:pt x="4158" y="2442"/>
                    <a:pt x="4536" y="1805"/>
                    <a:pt x="4934" y="1149"/>
                  </a:cubicBezTo>
                  <a:cubicBezTo>
                    <a:pt x="5193" y="731"/>
                    <a:pt x="5650" y="512"/>
                    <a:pt x="6147" y="373"/>
                  </a:cubicBezTo>
                  <a:cubicBezTo>
                    <a:pt x="6386" y="333"/>
                    <a:pt x="6605" y="314"/>
                    <a:pt x="6824" y="274"/>
                  </a:cubicBezTo>
                  <a:cubicBezTo>
                    <a:pt x="6922" y="270"/>
                    <a:pt x="7021" y="268"/>
                    <a:pt x="7119" y="268"/>
                  </a:cubicBezTo>
                  <a:close/>
                  <a:moveTo>
                    <a:pt x="11916" y="6102"/>
                  </a:moveTo>
                  <a:cubicBezTo>
                    <a:pt x="11976" y="6202"/>
                    <a:pt x="12016" y="6341"/>
                    <a:pt x="12115" y="6421"/>
                  </a:cubicBezTo>
                  <a:cubicBezTo>
                    <a:pt x="12195" y="6520"/>
                    <a:pt x="12354" y="6540"/>
                    <a:pt x="12414" y="6620"/>
                  </a:cubicBezTo>
                  <a:cubicBezTo>
                    <a:pt x="12493" y="6719"/>
                    <a:pt x="12613" y="6878"/>
                    <a:pt x="12593" y="6997"/>
                  </a:cubicBezTo>
                  <a:cubicBezTo>
                    <a:pt x="12553" y="7415"/>
                    <a:pt x="12374" y="7773"/>
                    <a:pt x="11996" y="7992"/>
                  </a:cubicBezTo>
                  <a:cubicBezTo>
                    <a:pt x="11976" y="8012"/>
                    <a:pt x="11916" y="8012"/>
                    <a:pt x="11877" y="8012"/>
                  </a:cubicBezTo>
                  <a:cubicBezTo>
                    <a:pt x="11817" y="8012"/>
                    <a:pt x="11797" y="7992"/>
                    <a:pt x="11717" y="7972"/>
                  </a:cubicBezTo>
                  <a:cubicBezTo>
                    <a:pt x="11717" y="7853"/>
                    <a:pt x="11678" y="7734"/>
                    <a:pt x="11697" y="7614"/>
                  </a:cubicBezTo>
                  <a:cubicBezTo>
                    <a:pt x="11797" y="7117"/>
                    <a:pt x="11618" y="6600"/>
                    <a:pt x="11857" y="6122"/>
                  </a:cubicBezTo>
                  <a:cubicBezTo>
                    <a:pt x="11857" y="6122"/>
                    <a:pt x="11877" y="6122"/>
                    <a:pt x="11916" y="6102"/>
                  </a:cubicBezTo>
                  <a:close/>
                  <a:moveTo>
                    <a:pt x="6207" y="4252"/>
                  </a:moveTo>
                  <a:cubicBezTo>
                    <a:pt x="6605" y="4411"/>
                    <a:pt x="6963" y="4531"/>
                    <a:pt x="7321" y="4730"/>
                  </a:cubicBezTo>
                  <a:cubicBezTo>
                    <a:pt x="7699" y="4929"/>
                    <a:pt x="8057" y="5128"/>
                    <a:pt x="8455" y="5307"/>
                  </a:cubicBezTo>
                  <a:cubicBezTo>
                    <a:pt x="8694" y="5406"/>
                    <a:pt x="8912" y="5506"/>
                    <a:pt x="9151" y="5525"/>
                  </a:cubicBezTo>
                  <a:cubicBezTo>
                    <a:pt x="9504" y="5537"/>
                    <a:pt x="9850" y="5570"/>
                    <a:pt x="10198" y="5570"/>
                  </a:cubicBezTo>
                  <a:cubicBezTo>
                    <a:pt x="10437" y="5570"/>
                    <a:pt x="10678" y="5554"/>
                    <a:pt x="10922" y="5506"/>
                  </a:cubicBezTo>
                  <a:cubicBezTo>
                    <a:pt x="10961" y="5499"/>
                    <a:pt x="11006" y="5497"/>
                    <a:pt x="11051" y="5497"/>
                  </a:cubicBezTo>
                  <a:cubicBezTo>
                    <a:pt x="11143" y="5497"/>
                    <a:pt x="11240" y="5506"/>
                    <a:pt x="11320" y="5506"/>
                  </a:cubicBezTo>
                  <a:cubicBezTo>
                    <a:pt x="11379" y="5585"/>
                    <a:pt x="11399" y="5605"/>
                    <a:pt x="11399" y="5645"/>
                  </a:cubicBezTo>
                  <a:cubicBezTo>
                    <a:pt x="11379" y="6341"/>
                    <a:pt x="11320" y="7017"/>
                    <a:pt x="11280" y="7714"/>
                  </a:cubicBezTo>
                  <a:cubicBezTo>
                    <a:pt x="11280" y="7773"/>
                    <a:pt x="11220" y="7793"/>
                    <a:pt x="11200" y="7833"/>
                  </a:cubicBezTo>
                  <a:cubicBezTo>
                    <a:pt x="11180" y="8271"/>
                    <a:pt x="11140" y="8688"/>
                    <a:pt x="11140" y="9126"/>
                  </a:cubicBezTo>
                  <a:cubicBezTo>
                    <a:pt x="11140" y="9504"/>
                    <a:pt x="11041" y="9862"/>
                    <a:pt x="10922" y="10200"/>
                  </a:cubicBezTo>
                  <a:cubicBezTo>
                    <a:pt x="10683" y="10857"/>
                    <a:pt x="10186" y="11155"/>
                    <a:pt x="9549" y="11294"/>
                  </a:cubicBezTo>
                  <a:cubicBezTo>
                    <a:pt x="9329" y="11347"/>
                    <a:pt x="9102" y="11372"/>
                    <a:pt x="8868" y="11372"/>
                  </a:cubicBezTo>
                  <a:cubicBezTo>
                    <a:pt x="8658" y="11372"/>
                    <a:pt x="8442" y="11352"/>
                    <a:pt x="8216" y="11314"/>
                  </a:cubicBezTo>
                  <a:cubicBezTo>
                    <a:pt x="7679" y="11255"/>
                    <a:pt x="7142" y="11095"/>
                    <a:pt x="6605" y="11016"/>
                  </a:cubicBezTo>
                  <a:cubicBezTo>
                    <a:pt x="6307" y="10976"/>
                    <a:pt x="6028" y="10817"/>
                    <a:pt x="5809" y="10598"/>
                  </a:cubicBezTo>
                  <a:cubicBezTo>
                    <a:pt x="5531" y="10320"/>
                    <a:pt x="5292" y="10001"/>
                    <a:pt x="5153" y="9623"/>
                  </a:cubicBezTo>
                  <a:cubicBezTo>
                    <a:pt x="5033" y="9285"/>
                    <a:pt x="4954" y="8927"/>
                    <a:pt x="4894" y="8569"/>
                  </a:cubicBezTo>
                  <a:cubicBezTo>
                    <a:pt x="4815" y="8291"/>
                    <a:pt x="4795" y="8012"/>
                    <a:pt x="4715" y="7674"/>
                  </a:cubicBezTo>
                  <a:cubicBezTo>
                    <a:pt x="5093" y="7216"/>
                    <a:pt x="5391" y="6679"/>
                    <a:pt x="5610" y="6082"/>
                  </a:cubicBezTo>
                  <a:cubicBezTo>
                    <a:pt x="5690" y="5844"/>
                    <a:pt x="5750" y="5605"/>
                    <a:pt x="5809" y="5386"/>
                  </a:cubicBezTo>
                  <a:cubicBezTo>
                    <a:pt x="5869" y="5008"/>
                    <a:pt x="6028" y="4630"/>
                    <a:pt x="6207" y="4252"/>
                  </a:cubicBezTo>
                  <a:close/>
                  <a:moveTo>
                    <a:pt x="9211" y="12010"/>
                  </a:moveTo>
                  <a:cubicBezTo>
                    <a:pt x="9390" y="12309"/>
                    <a:pt x="9211" y="12607"/>
                    <a:pt x="9231" y="12906"/>
                  </a:cubicBezTo>
                  <a:cubicBezTo>
                    <a:pt x="9271" y="13184"/>
                    <a:pt x="9271" y="13483"/>
                    <a:pt x="9290" y="13761"/>
                  </a:cubicBezTo>
                  <a:cubicBezTo>
                    <a:pt x="9131" y="13801"/>
                    <a:pt x="9012" y="13860"/>
                    <a:pt x="8912" y="13880"/>
                  </a:cubicBezTo>
                  <a:cubicBezTo>
                    <a:pt x="8515" y="13880"/>
                    <a:pt x="8137" y="13781"/>
                    <a:pt x="7799" y="13642"/>
                  </a:cubicBezTo>
                  <a:cubicBezTo>
                    <a:pt x="7580" y="13542"/>
                    <a:pt x="7440" y="13363"/>
                    <a:pt x="7421" y="13105"/>
                  </a:cubicBezTo>
                  <a:cubicBezTo>
                    <a:pt x="7401" y="12786"/>
                    <a:pt x="7341" y="12468"/>
                    <a:pt x="7540" y="12150"/>
                  </a:cubicBezTo>
                  <a:cubicBezTo>
                    <a:pt x="7720" y="12169"/>
                    <a:pt x="7902" y="12180"/>
                    <a:pt x="8084" y="12180"/>
                  </a:cubicBezTo>
                  <a:cubicBezTo>
                    <a:pt x="8465" y="12180"/>
                    <a:pt x="8847" y="12132"/>
                    <a:pt x="9211" y="12010"/>
                  </a:cubicBezTo>
                  <a:close/>
                  <a:moveTo>
                    <a:pt x="9846" y="14010"/>
                  </a:moveTo>
                  <a:cubicBezTo>
                    <a:pt x="9943" y="14010"/>
                    <a:pt x="10036" y="14023"/>
                    <a:pt x="10126" y="14040"/>
                  </a:cubicBezTo>
                  <a:cubicBezTo>
                    <a:pt x="10192" y="14046"/>
                    <a:pt x="10259" y="14048"/>
                    <a:pt x="10325" y="14048"/>
                  </a:cubicBezTo>
                  <a:cubicBezTo>
                    <a:pt x="10457" y="14048"/>
                    <a:pt x="10590" y="14040"/>
                    <a:pt x="10723" y="14040"/>
                  </a:cubicBezTo>
                  <a:cubicBezTo>
                    <a:pt x="10858" y="14027"/>
                    <a:pt x="10992" y="14023"/>
                    <a:pt x="11125" y="14023"/>
                  </a:cubicBezTo>
                  <a:cubicBezTo>
                    <a:pt x="11421" y="14023"/>
                    <a:pt x="11714" y="14046"/>
                    <a:pt x="12016" y="14059"/>
                  </a:cubicBezTo>
                  <a:cubicBezTo>
                    <a:pt x="12056" y="14696"/>
                    <a:pt x="11717" y="15154"/>
                    <a:pt x="11320" y="15571"/>
                  </a:cubicBezTo>
                  <a:cubicBezTo>
                    <a:pt x="11160" y="15770"/>
                    <a:pt x="10922" y="15929"/>
                    <a:pt x="10723" y="16088"/>
                  </a:cubicBezTo>
                  <a:cubicBezTo>
                    <a:pt x="10641" y="16171"/>
                    <a:pt x="10574" y="16210"/>
                    <a:pt x="10507" y="16210"/>
                  </a:cubicBezTo>
                  <a:cubicBezTo>
                    <a:pt x="10445" y="16210"/>
                    <a:pt x="10382" y="16176"/>
                    <a:pt x="10305" y="16108"/>
                  </a:cubicBezTo>
                  <a:cubicBezTo>
                    <a:pt x="9788" y="15691"/>
                    <a:pt x="9290" y="15273"/>
                    <a:pt x="8773" y="14855"/>
                  </a:cubicBezTo>
                  <a:cubicBezTo>
                    <a:pt x="8773" y="14378"/>
                    <a:pt x="8773" y="14378"/>
                    <a:pt x="9131" y="14258"/>
                  </a:cubicBezTo>
                  <a:cubicBezTo>
                    <a:pt x="9231" y="14219"/>
                    <a:pt x="9330" y="14199"/>
                    <a:pt x="9410" y="14119"/>
                  </a:cubicBezTo>
                  <a:cubicBezTo>
                    <a:pt x="9562" y="14037"/>
                    <a:pt x="9708" y="14010"/>
                    <a:pt x="9846" y="14010"/>
                  </a:cubicBezTo>
                  <a:close/>
                  <a:moveTo>
                    <a:pt x="6320" y="13855"/>
                  </a:moveTo>
                  <a:cubicBezTo>
                    <a:pt x="6886" y="13855"/>
                    <a:pt x="7452" y="13932"/>
                    <a:pt x="8017" y="14179"/>
                  </a:cubicBezTo>
                  <a:cubicBezTo>
                    <a:pt x="8336" y="14298"/>
                    <a:pt x="8415" y="14477"/>
                    <a:pt x="8336" y="14795"/>
                  </a:cubicBezTo>
                  <a:cubicBezTo>
                    <a:pt x="8316" y="14875"/>
                    <a:pt x="8296" y="14955"/>
                    <a:pt x="8236" y="15034"/>
                  </a:cubicBezTo>
                  <a:cubicBezTo>
                    <a:pt x="8017" y="15472"/>
                    <a:pt x="7739" y="15890"/>
                    <a:pt x="7421" y="16327"/>
                  </a:cubicBezTo>
                  <a:cubicBezTo>
                    <a:pt x="7122" y="16287"/>
                    <a:pt x="6864" y="16188"/>
                    <a:pt x="6685" y="16049"/>
                  </a:cubicBezTo>
                  <a:cubicBezTo>
                    <a:pt x="6048" y="15571"/>
                    <a:pt x="5411" y="15094"/>
                    <a:pt x="4914" y="14477"/>
                  </a:cubicBezTo>
                  <a:cubicBezTo>
                    <a:pt x="4815" y="14338"/>
                    <a:pt x="4655" y="14199"/>
                    <a:pt x="4735" y="13980"/>
                  </a:cubicBezTo>
                  <a:cubicBezTo>
                    <a:pt x="5263" y="13922"/>
                    <a:pt x="5792" y="13855"/>
                    <a:pt x="6320" y="13855"/>
                  </a:cubicBezTo>
                  <a:close/>
                  <a:moveTo>
                    <a:pt x="12796" y="14070"/>
                  </a:moveTo>
                  <a:cubicBezTo>
                    <a:pt x="12847" y="14070"/>
                    <a:pt x="12898" y="14073"/>
                    <a:pt x="12951" y="14079"/>
                  </a:cubicBezTo>
                  <a:cubicBezTo>
                    <a:pt x="13567" y="14159"/>
                    <a:pt x="14184" y="14318"/>
                    <a:pt x="14761" y="14597"/>
                  </a:cubicBezTo>
                  <a:cubicBezTo>
                    <a:pt x="15775" y="15054"/>
                    <a:pt x="16372" y="15850"/>
                    <a:pt x="16770" y="16864"/>
                  </a:cubicBezTo>
                  <a:cubicBezTo>
                    <a:pt x="17068" y="17640"/>
                    <a:pt x="17228" y="18436"/>
                    <a:pt x="17228" y="19251"/>
                  </a:cubicBezTo>
                  <a:cubicBezTo>
                    <a:pt x="17228" y="19987"/>
                    <a:pt x="17287" y="20763"/>
                    <a:pt x="17347" y="21519"/>
                  </a:cubicBezTo>
                  <a:cubicBezTo>
                    <a:pt x="17446" y="22215"/>
                    <a:pt x="17387" y="22852"/>
                    <a:pt x="17267" y="23508"/>
                  </a:cubicBezTo>
                  <a:cubicBezTo>
                    <a:pt x="16850" y="23628"/>
                    <a:pt x="16392" y="23608"/>
                    <a:pt x="15974" y="23628"/>
                  </a:cubicBezTo>
                  <a:cubicBezTo>
                    <a:pt x="15676" y="23648"/>
                    <a:pt x="15358" y="23648"/>
                    <a:pt x="15059" y="23707"/>
                  </a:cubicBezTo>
                  <a:cubicBezTo>
                    <a:pt x="14896" y="23731"/>
                    <a:pt x="14747" y="23740"/>
                    <a:pt x="14591" y="23740"/>
                  </a:cubicBezTo>
                  <a:cubicBezTo>
                    <a:pt x="14481" y="23740"/>
                    <a:pt x="14367" y="23736"/>
                    <a:pt x="14244" y="23727"/>
                  </a:cubicBezTo>
                  <a:cubicBezTo>
                    <a:pt x="14204" y="23608"/>
                    <a:pt x="14184" y="23508"/>
                    <a:pt x="14164" y="23389"/>
                  </a:cubicBezTo>
                  <a:cubicBezTo>
                    <a:pt x="14144" y="22991"/>
                    <a:pt x="14085" y="22554"/>
                    <a:pt x="14065" y="22156"/>
                  </a:cubicBezTo>
                  <a:cubicBezTo>
                    <a:pt x="14065" y="21897"/>
                    <a:pt x="14085" y="21579"/>
                    <a:pt x="14104" y="21320"/>
                  </a:cubicBezTo>
                  <a:cubicBezTo>
                    <a:pt x="14144" y="21062"/>
                    <a:pt x="14144" y="20843"/>
                    <a:pt x="13985" y="20564"/>
                  </a:cubicBezTo>
                  <a:cubicBezTo>
                    <a:pt x="13886" y="20644"/>
                    <a:pt x="13806" y="20664"/>
                    <a:pt x="13786" y="20723"/>
                  </a:cubicBezTo>
                  <a:cubicBezTo>
                    <a:pt x="13746" y="20843"/>
                    <a:pt x="13746" y="20962"/>
                    <a:pt x="13746" y="21062"/>
                  </a:cubicBezTo>
                  <a:cubicBezTo>
                    <a:pt x="13687" y="21778"/>
                    <a:pt x="13746" y="22474"/>
                    <a:pt x="13766" y="23210"/>
                  </a:cubicBezTo>
                  <a:lnTo>
                    <a:pt x="13766" y="23727"/>
                  </a:lnTo>
                  <a:cubicBezTo>
                    <a:pt x="13587" y="23727"/>
                    <a:pt x="13388" y="23747"/>
                    <a:pt x="13209" y="23747"/>
                  </a:cubicBezTo>
                  <a:cubicBezTo>
                    <a:pt x="13158" y="23745"/>
                    <a:pt x="13106" y="23744"/>
                    <a:pt x="13055" y="23744"/>
                  </a:cubicBezTo>
                  <a:cubicBezTo>
                    <a:pt x="12633" y="23744"/>
                    <a:pt x="12225" y="23811"/>
                    <a:pt x="11817" y="23847"/>
                  </a:cubicBezTo>
                  <a:cubicBezTo>
                    <a:pt x="11499" y="23906"/>
                    <a:pt x="11180" y="23946"/>
                    <a:pt x="10842" y="23946"/>
                  </a:cubicBezTo>
                  <a:cubicBezTo>
                    <a:pt x="8753" y="23926"/>
                    <a:pt x="6704" y="23906"/>
                    <a:pt x="4616" y="23847"/>
                  </a:cubicBezTo>
                  <a:cubicBezTo>
                    <a:pt x="4556" y="23847"/>
                    <a:pt x="4536" y="23827"/>
                    <a:pt x="4457" y="23807"/>
                  </a:cubicBezTo>
                  <a:cubicBezTo>
                    <a:pt x="4218" y="22832"/>
                    <a:pt x="4138" y="21877"/>
                    <a:pt x="4297" y="20922"/>
                  </a:cubicBezTo>
                  <a:cubicBezTo>
                    <a:pt x="4317" y="20843"/>
                    <a:pt x="4297" y="20763"/>
                    <a:pt x="4297" y="20664"/>
                  </a:cubicBezTo>
                  <a:cubicBezTo>
                    <a:pt x="4297" y="20624"/>
                    <a:pt x="4238" y="20584"/>
                    <a:pt x="4019" y="20564"/>
                  </a:cubicBezTo>
                  <a:lnTo>
                    <a:pt x="4019" y="20564"/>
                  </a:lnTo>
                  <a:cubicBezTo>
                    <a:pt x="3860" y="21639"/>
                    <a:pt x="3840" y="22713"/>
                    <a:pt x="4059" y="23807"/>
                  </a:cubicBezTo>
                  <a:cubicBezTo>
                    <a:pt x="3721" y="23827"/>
                    <a:pt x="3422" y="23827"/>
                    <a:pt x="3144" y="23827"/>
                  </a:cubicBezTo>
                  <a:cubicBezTo>
                    <a:pt x="2547" y="23847"/>
                    <a:pt x="1950" y="23867"/>
                    <a:pt x="1373" y="23926"/>
                  </a:cubicBezTo>
                  <a:cubicBezTo>
                    <a:pt x="1294" y="23926"/>
                    <a:pt x="1214" y="23935"/>
                    <a:pt x="1134" y="23935"/>
                  </a:cubicBezTo>
                  <a:cubicBezTo>
                    <a:pt x="1095" y="23935"/>
                    <a:pt x="1055" y="23933"/>
                    <a:pt x="1015" y="23926"/>
                  </a:cubicBezTo>
                  <a:cubicBezTo>
                    <a:pt x="816" y="23867"/>
                    <a:pt x="637" y="23767"/>
                    <a:pt x="617" y="23528"/>
                  </a:cubicBezTo>
                  <a:lnTo>
                    <a:pt x="538" y="22554"/>
                  </a:lnTo>
                  <a:cubicBezTo>
                    <a:pt x="478" y="21758"/>
                    <a:pt x="418" y="20962"/>
                    <a:pt x="379" y="20166"/>
                  </a:cubicBezTo>
                  <a:cubicBezTo>
                    <a:pt x="359" y="19331"/>
                    <a:pt x="379" y="18495"/>
                    <a:pt x="558" y="17680"/>
                  </a:cubicBezTo>
                  <a:cubicBezTo>
                    <a:pt x="717" y="17083"/>
                    <a:pt x="856" y="16506"/>
                    <a:pt x="1174" y="15969"/>
                  </a:cubicBezTo>
                  <a:cubicBezTo>
                    <a:pt x="1632" y="15253"/>
                    <a:pt x="2248" y="14756"/>
                    <a:pt x="3004" y="14378"/>
                  </a:cubicBezTo>
                  <a:cubicBezTo>
                    <a:pt x="3323" y="14199"/>
                    <a:pt x="3701" y="14179"/>
                    <a:pt x="4118" y="14159"/>
                  </a:cubicBezTo>
                  <a:cubicBezTo>
                    <a:pt x="4417" y="14497"/>
                    <a:pt x="4735" y="14875"/>
                    <a:pt x="5053" y="15213"/>
                  </a:cubicBezTo>
                  <a:cubicBezTo>
                    <a:pt x="5650" y="15850"/>
                    <a:pt x="6326" y="16387"/>
                    <a:pt x="7122" y="16745"/>
                  </a:cubicBezTo>
                  <a:cubicBezTo>
                    <a:pt x="7224" y="16784"/>
                    <a:pt x="7304" y="16808"/>
                    <a:pt x="7374" y="16808"/>
                  </a:cubicBezTo>
                  <a:cubicBezTo>
                    <a:pt x="7484" y="16808"/>
                    <a:pt x="7570" y="16751"/>
                    <a:pt x="7679" y="16606"/>
                  </a:cubicBezTo>
                  <a:cubicBezTo>
                    <a:pt x="7799" y="16466"/>
                    <a:pt x="7878" y="16307"/>
                    <a:pt x="7938" y="16148"/>
                  </a:cubicBezTo>
                  <a:cubicBezTo>
                    <a:pt x="8117" y="15850"/>
                    <a:pt x="8216" y="15492"/>
                    <a:pt x="8535" y="15273"/>
                  </a:cubicBezTo>
                  <a:cubicBezTo>
                    <a:pt x="9231" y="15611"/>
                    <a:pt x="9688" y="16307"/>
                    <a:pt x="10325" y="16745"/>
                  </a:cubicBezTo>
                  <a:cubicBezTo>
                    <a:pt x="11399" y="16148"/>
                    <a:pt x="12095" y="15273"/>
                    <a:pt x="12473" y="14079"/>
                  </a:cubicBezTo>
                  <a:cubicBezTo>
                    <a:pt x="12593" y="14079"/>
                    <a:pt x="12694" y="14070"/>
                    <a:pt x="12796" y="14070"/>
                  </a:cubicBezTo>
                  <a:close/>
                  <a:moveTo>
                    <a:pt x="7234" y="1"/>
                  </a:moveTo>
                  <a:cubicBezTo>
                    <a:pt x="7051" y="1"/>
                    <a:pt x="6868" y="5"/>
                    <a:pt x="6685" y="15"/>
                  </a:cubicBezTo>
                  <a:cubicBezTo>
                    <a:pt x="5948" y="35"/>
                    <a:pt x="5332" y="234"/>
                    <a:pt x="4834" y="831"/>
                  </a:cubicBezTo>
                  <a:cubicBezTo>
                    <a:pt x="4636" y="1069"/>
                    <a:pt x="4457" y="1308"/>
                    <a:pt x="4357" y="1607"/>
                  </a:cubicBezTo>
                  <a:cubicBezTo>
                    <a:pt x="4258" y="1905"/>
                    <a:pt x="4098" y="2203"/>
                    <a:pt x="3999" y="2502"/>
                  </a:cubicBezTo>
                  <a:cubicBezTo>
                    <a:pt x="3919" y="2681"/>
                    <a:pt x="3840" y="2919"/>
                    <a:pt x="3760" y="3118"/>
                  </a:cubicBezTo>
                  <a:cubicBezTo>
                    <a:pt x="3721" y="3337"/>
                    <a:pt x="3701" y="3596"/>
                    <a:pt x="3621" y="3835"/>
                  </a:cubicBezTo>
                  <a:cubicBezTo>
                    <a:pt x="3522" y="4193"/>
                    <a:pt x="3462" y="4551"/>
                    <a:pt x="3502" y="4929"/>
                  </a:cubicBezTo>
                  <a:cubicBezTo>
                    <a:pt x="3522" y="5486"/>
                    <a:pt x="3541" y="6023"/>
                    <a:pt x="3601" y="6580"/>
                  </a:cubicBezTo>
                  <a:cubicBezTo>
                    <a:pt x="3621" y="6997"/>
                    <a:pt x="3721" y="7415"/>
                    <a:pt x="3919" y="7813"/>
                  </a:cubicBezTo>
                  <a:cubicBezTo>
                    <a:pt x="3959" y="7913"/>
                    <a:pt x="3999" y="8012"/>
                    <a:pt x="4059" y="8072"/>
                  </a:cubicBezTo>
                  <a:cubicBezTo>
                    <a:pt x="4158" y="8111"/>
                    <a:pt x="4297" y="8131"/>
                    <a:pt x="4417" y="8171"/>
                  </a:cubicBezTo>
                  <a:cubicBezTo>
                    <a:pt x="4337" y="8768"/>
                    <a:pt x="4516" y="9305"/>
                    <a:pt x="4735" y="9822"/>
                  </a:cubicBezTo>
                  <a:cubicBezTo>
                    <a:pt x="5113" y="10678"/>
                    <a:pt x="5630" y="11374"/>
                    <a:pt x="6505" y="11792"/>
                  </a:cubicBezTo>
                  <a:cubicBezTo>
                    <a:pt x="6645" y="11871"/>
                    <a:pt x="6804" y="11991"/>
                    <a:pt x="6943" y="12070"/>
                  </a:cubicBezTo>
                  <a:cubicBezTo>
                    <a:pt x="6983" y="12448"/>
                    <a:pt x="7023" y="12786"/>
                    <a:pt x="7023" y="13144"/>
                  </a:cubicBezTo>
                  <a:cubicBezTo>
                    <a:pt x="7023" y="13264"/>
                    <a:pt x="6983" y="13363"/>
                    <a:pt x="6943" y="13463"/>
                  </a:cubicBezTo>
                  <a:cubicBezTo>
                    <a:pt x="6287" y="13502"/>
                    <a:pt x="5650" y="13562"/>
                    <a:pt x="5033" y="13582"/>
                  </a:cubicBezTo>
                  <a:cubicBezTo>
                    <a:pt x="4795" y="13602"/>
                    <a:pt x="4536" y="13602"/>
                    <a:pt x="4317" y="13602"/>
                  </a:cubicBezTo>
                  <a:cubicBezTo>
                    <a:pt x="4258" y="13602"/>
                    <a:pt x="4158" y="13602"/>
                    <a:pt x="4138" y="13662"/>
                  </a:cubicBezTo>
                  <a:cubicBezTo>
                    <a:pt x="3939" y="13860"/>
                    <a:pt x="3701" y="13860"/>
                    <a:pt x="3462" y="13900"/>
                  </a:cubicBezTo>
                  <a:cubicBezTo>
                    <a:pt x="2666" y="14099"/>
                    <a:pt x="1990" y="14557"/>
                    <a:pt x="1473" y="15154"/>
                  </a:cubicBezTo>
                  <a:cubicBezTo>
                    <a:pt x="538" y="16168"/>
                    <a:pt x="219" y="17461"/>
                    <a:pt x="100" y="18814"/>
                  </a:cubicBezTo>
                  <a:cubicBezTo>
                    <a:pt x="1" y="20127"/>
                    <a:pt x="160" y="21420"/>
                    <a:pt x="239" y="22713"/>
                  </a:cubicBezTo>
                  <a:cubicBezTo>
                    <a:pt x="259" y="23150"/>
                    <a:pt x="279" y="23608"/>
                    <a:pt x="379" y="24006"/>
                  </a:cubicBezTo>
                  <a:cubicBezTo>
                    <a:pt x="632" y="24244"/>
                    <a:pt x="899" y="24343"/>
                    <a:pt x="1198" y="24343"/>
                  </a:cubicBezTo>
                  <a:cubicBezTo>
                    <a:pt x="1274" y="24343"/>
                    <a:pt x="1352" y="24336"/>
                    <a:pt x="1433" y="24324"/>
                  </a:cubicBezTo>
                  <a:cubicBezTo>
                    <a:pt x="2069" y="24239"/>
                    <a:pt x="2704" y="24215"/>
                    <a:pt x="3340" y="24215"/>
                  </a:cubicBezTo>
                  <a:cubicBezTo>
                    <a:pt x="3599" y="24215"/>
                    <a:pt x="3859" y="24219"/>
                    <a:pt x="4118" y="24225"/>
                  </a:cubicBezTo>
                  <a:cubicBezTo>
                    <a:pt x="4258" y="24225"/>
                    <a:pt x="4377" y="24205"/>
                    <a:pt x="4536" y="24205"/>
                  </a:cubicBezTo>
                  <a:cubicBezTo>
                    <a:pt x="4844" y="24205"/>
                    <a:pt x="5148" y="24200"/>
                    <a:pt x="5451" y="24200"/>
                  </a:cubicBezTo>
                  <a:cubicBezTo>
                    <a:pt x="5755" y="24200"/>
                    <a:pt x="6058" y="24205"/>
                    <a:pt x="6366" y="24225"/>
                  </a:cubicBezTo>
                  <a:cubicBezTo>
                    <a:pt x="7202" y="24304"/>
                    <a:pt x="7997" y="24324"/>
                    <a:pt x="8813" y="24324"/>
                  </a:cubicBezTo>
                  <a:cubicBezTo>
                    <a:pt x="9489" y="24324"/>
                    <a:pt x="10166" y="24304"/>
                    <a:pt x="10822" y="24284"/>
                  </a:cubicBezTo>
                  <a:cubicBezTo>
                    <a:pt x="11140" y="24244"/>
                    <a:pt x="11479" y="24244"/>
                    <a:pt x="11797" y="24185"/>
                  </a:cubicBezTo>
                  <a:cubicBezTo>
                    <a:pt x="12172" y="24091"/>
                    <a:pt x="12522" y="24059"/>
                    <a:pt x="12886" y="24059"/>
                  </a:cubicBezTo>
                  <a:cubicBezTo>
                    <a:pt x="12986" y="24059"/>
                    <a:pt x="13087" y="24061"/>
                    <a:pt x="13189" y="24065"/>
                  </a:cubicBezTo>
                  <a:cubicBezTo>
                    <a:pt x="13431" y="24090"/>
                    <a:pt x="13669" y="24101"/>
                    <a:pt x="13907" y="24101"/>
                  </a:cubicBezTo>
                  <a:cubicBezTo>
                    <a:pt x="14236" y="24101"/>
                    <a:pt x="14565" y="24080"/>
                    <a:pt x="14900" y="24046"/>
                  </a:cubicBezTo>
                  <a:cubicBezTo>
                    <a:pt x="15199" y="24026"/>
                    <a:pt x="15517" y="23986"/>
                    <a:pt x="15815" y="23986"/>
                  </a:cubicBezTo>
                  <a:cubicBezTo>
                    <a:pt x="15880" y="23988"/>
                    <a:pt x="15943" y="23989"/>
                    <a:pt x="16006" y="23989"/>
                  </a:cubicBezTo>
                  <a:cubicBezTo>
                    <a:pt x="16548" y="23989"/>
                    <a:pt x="17049" y="23916"/>
                    <a:pt x="17566" y="23827"/>
                  </a:cubicBezTo>
                  <a:cubicBezTo>
                    <a:pt x="17745" y="23648"/>
                    <a:pt x="17765" y="23449"/>
                    <a:pt x="17765" y="23250"/>
                  </a:cubicBezTo>
                  <a:cubicBezTo>
                    <a:pt x="17745" y="22951"/>
                    <a:pt x="17765" y="22613"/>
                    <a:pt x="17745" y="22255"/>
                  </a:cubicBezTo>
                  <a:lnTo>
                    <a:pt x="17665" y="20166"/>
                  </a:lnTo>
                  <a:cubicBezTo>
                    <a:pt x="17645" y="19649"/>
                    <a:pt x="17566" y="19112"/>
                    <a:pt x="17566" y="18575"/>
                  </a:cubicBezTo>
                  <a:cubicBezTo>
                    <a:pt x="17566" y="17521"/>
                    <a:pt x="17228" y="16566"/>
                    <a:pt x="16651" y="15691"/>
                  </a:cubicBezTo>
                  <a:cubicBezTo>
                    <a:pt x="15994" y="14696"/>
                    <a:pt x="15059" y="14079"/>
                    <a:pt x="13886" y="13841"/>
                  </a:cubicBezTo>
                  <a:cubicBezTo>
                    <a:pt x="13313" y="13701"/>
                    <a:pt x="12281" y="13622"/>
                    <a:pt x="11477" y="13622"/>
                  </a:cubicBezTo>
                  <a:cubicBezTo>
                    <a:pt x="11248" y="13622"/>
                    <a:pt x="11038" y="13628"/>
                    <a:pt x="10862" y="13642"/>
                  </a:cubicBezTo>
                  <a:cubicBezTo>
                    <a:pt x="10744" y="13649"/>
                    <a:pt x="10629" y="13658"/>
                    <a:pt x="10515" y="13658"/>
                  </a:cubicBezTo>
                  <a:cubicBezTo>
                    <a:pt x="10302" y="13658"/>
                    <a:pt x="10095" y="13625"/>
                    <a:pt x="9887" y="13483"/>
                  </a:cubicBezTo>
                  <a:cubicBezTo>
                    <a:pt x="9887" y="13204"/>
                    <a:pt x="9907" y="12945"/>
                    <a:pt x="9887" y="12647"/>
                  </a:cubicBezTo>
                  <a:cubicBezTo>
                    <a:pt x="9867" y="12369"/>
                    <a:pt x="9808" y="12090"/>
                    <a:pt x="9788" y="11792"/>
                  </a:cubicBezTo>
                  <a:cubicBezTo>
                    <a:pt x="10195" y="11656"/>
                    <a:pt x="10489" y="11294"/>
                    <a:pt x="10927" y="11294"/>
                  </a:cubicBezTo>
                  <a:cubicBezTo>
                    <a:pt x="10938" y="11294"/>
                    <a:pt x="10950" y="11294"/>
                    <a:pt x="10961" y="11294"/>
                  </a:cubicBezTo>
                  <a:cubicBezTo>
                    <a:pt x="11578" y="10300"/>
                    <a:pt x="11578" y="10300"/>
                    <a:pt x="11618" y="9166"/>
                  </a:cubicBezTo>
                  <a:lnTo>
                    <a:pt x="11697" y="8489"/>
                  </a:lnTo>
                  <a:cubicBezTo>
                    <a:pt x="11956" y="8390"/>
                    <a:pt x="12195" y="8330"/>
                    <a:pt x="12414" y="8231"/>
                  </a:cubicBezTo>
                  <a:cubicBezTo>
                    <a:pt x="13010" y="7992"/>
                    <a:pt x="13249" y="7574"/>
                    <a:pt x="13090" y="6918"/>
                  </a:cubicBezTo>
                  <a:cubicBezTo>
                    <a:pt x="13070" y="6818"/>
                    <a:pt x="13050" y="6719"/>
                    <a:pt x="13050" y="6620"/>
                  </a:cubicBezTo>
                  <a:cubicBezTo>
                    <a:pt x="12971" y="6082"/>
                    <a:pt x="12772" y="5824"/>
                    <a:pt x="12274" y="5685"/>
                  </a:cubicBezTo>
                  <a:cubicBezTo>
                    <a:pt x="12155" y="5625"/>
                    <a:pt x="12016" y="5585"/>
                    <a:pt x="11877" y="5525"/>
                  </a:cubicBezTo>
                  <a:cubicBezTo>
                    <a:pt x="13209" y="4531"/>
                    <a:pt x="13766" y="3894"/>
                    <a:pt x="13985" y="3059"/>
                  </a:cubicBezTo>
                  <a:cubicBezTo>
                    <a:pt x="13090" y="2999"/>
                    <a:pt x="12374" y="2661"/>
                    <a:pt x="11857" y="1945"/>
                  </a:cubicBezTo>
                  <a:cubicBezTo>
                    <a:pt x="11757" y="1805"/>
                    <a:pt x="11598" y="1666"/>
                    <a:pt x="11499" y="1527"/>
                  </a:cubicBezTo>
                  <a:cubicBezTo>
                    <a:pt x="11220" y="1129"/>
                    <a:pt x="10862" y="831"/>
                    <a:pt x="10424" y="652"/>
                  </a:cubicBezTo>
                  <a:cubicBezTo>
                    <a:pt x="9967" y="433"/>
                    <a:pt x="9469" y="254"/>
                    <a:pt x="8932" y="154"/>
                  </a:cubicBezTo>
                  <a:cubicBezTo>
                    <a:pt x="8375" y="49"/>
                    <a:pt x="7806" y="1"/>
                    <a:pt x="723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7" name="Google Shape;565;p19">
              <a:extLst>
                <a:ext uri="{FF2B5EF4-FFF2-40B4-BE49-F238E27FC236}">
                  <a16:creationId xmlns:a16="http://schemas.microsoft.com/office/drawing/2014/main" id="{3BFEA7F5-BA2A-7533-3C45-A54BE422F98E}"/>
                </a:ext>
              </a:extLst>
            </p:cNvPr>
            <p:cNvSpPr/>
            <p:nvPr/>
          </p:nvSpPr>
          <p:spPr>
            <a:xfrm>
              <a:off x="5873986" y="3061166"/>
              <a:ext cx="234692" cy="140311"/>
            </a:xfrm>
            <a:custGeom>
              <a:avLst/>
              <a:gdLst/>
              <a:ahLst/>
              <a:cxnLst/>
              <a:rect l="l" t="t" r="r" b="b"/>
              <a:pathLst>
                <a:path w="3741" h="2433" extrusionOk="0">
                  <a:moveTo>
                    <a:pt x="1625" y="0"/>
                  </a:moveTo>
                  <a:cubicBezTo>
                    <a:pt x="1097" y="0"/>
                    <a:pt x="568" y="67"/>
                    <a:pt x="40" y="125"/>
                  </a:cubicBezTo>
                  <a:cubicBezTo>
                    <a:pt x="0" y="383"/>
                    <a:pt x="120" y="483"/>
                    <a:pt x="219" y="602"/>
                  </a:cubicBezTo>
                  <a:cubicBezTo>
                    <a:pt x="716" y="1219"/>
                    <a:pt x="1353" y="1696"/>
                    <a:pt x="1990" y="2174"/>
                  </a:cubicBezTo>
                  <a:cubicBezTo>
                    <a:pt x="2169" y="2313"/>
                    <a:pt x="2427" y="2413"/>
                    <a:pt x="2726" y="2432"/>
                  </a:cubicBezTo>
                  <a:cubicBezTo>
                    <a:pt x="3044" y="2015"/>
                    <a:pt x="3322" y="1597"/>
                    <a:pt x="3541" y="1139"/>
                  </a:cubicBezTo>
                  <a:cubicBezTo>
                    <a:pt x="3601" y="1080"/>
                    <a:pt x="3621" y="1000"/>
                    <a:pt x="3641" y="921"/>
                  </a:cubicBezTo>
                  <a:cubicBezTo>
                    <a:pt x="3740" y="602"/>
                    <a:pt x="3641" y="443"/>
                    <a:pt x="3322" y="324"/>
                  </a:cubicBezTo>
                  <a:cubicBezTo>
                    <a:pt x="2757" y="77"/>
                    <a:pt x="2191" y="0"/>
                    <a:pt x="1625" y="0"/>
                  </a:cubicBezTo>
                  <a:close/>
                </a:path>
              </a:pathLst>
            </a:custGeom>
            <a:solidFill>
              <a:srgbClr val="F0A6A6"/>
            </a:solidFill>
            <a:ln>
              <a:noFill/>
            </a:ln>
          </p:spPr>
          <p:txBody>
            <a:bodyPr spcFirstLastPara="1" wrap="square" lIns="121900" tIns="121900" rIns="121900" bIns="121900" anchor="ctr" anchorCtr="0">
              <a:noAutofit/>
            </a:bodyPr>
            <a:lstStyle/>
            <a:p>
              <a:endParaRPr sz="2400"/>
            </a:p>
          </p:txBody>
        </p:sp>
        <p:sp>
          <p:nvSpPr>
            <p:cNvPr id="8" name="Google Shape;566;p19">
              <a:extLst>
                <a:ext uri="{FF2B5EF4-FFF2-40B4-BE49-F238E27FC236}">
                  <a16:creationId xmlns:a16="http://schemas.microsoft.com/office/drawing/2014/main" id="{54CDC8F6-4089-2DEB-93DE-9CD0999BCB42}"/>
                </a:ext>
              </a:extLst>
            </p:cNvPr>
            <p:cNvSpPr/>
            <p:nvPr/>
          </p:nvSpPr>
          <p:spPr>
            <a:xfrm>
              <a:off x="6129825" y="3069816"/>
              <a:ext cx="205959" cy="127220"/>
            </a:xfrm>
            <a:custGeom>
              <a:avLst/>
              <a:gdLst/>
              <a:ahLst/>
              <a:cxnLst/>
              <a:rect l="l" t="t" r="r" b="b"/>
              <a:pathLst>
                <a:path w="3283" h="2206" extrusionOk="0">
                  <a:moveTo>
                    <a:pt x="1072" y="1"/>
                  </a:moveTo>
                  <a:cubicBezTo>
                    <a:pt x="920" y="1"/>
                    <a:pt x="778" y="24"/>
                    <a:pt x="637" y="114"/>
                  </a:cubicBezTo>
                  <a:cubicBezTo>
                    <a:pt x="557" y="194"/>
                    <a:pt x="458" y="233"/>
                    <a:pt x="358" y="253"/>
                  </a:cubicBezTo>
                  <a:cubicBezTo>
                    <a:pt x="0" y="373"/>
                    <a:pt x="0" y="373"/>
                    <a:pt x="0" y="850"/>
                  </a:cubicBezTo>
                  <a:cubicBezTo>
                    <a:pt x="517" y="1268"/>
                    <a:pt x="1015" y="1686"/>
                    <a:pt x="1532" y="2103"/>
                  </a:cubicBezTo>
                  <a:cubicBezTo>
                    <a:pt x="1609" y="2171"/>
                    <a:pt x="1672" y="2205"/>
                    <a:pt x="1734" y="2205"/>
                  </a:cubicBezTo>
                  <a:cubicBezTo>
                    <a:pt x="1801" y="2205"/>
                    <a:pt x="1868" y="2166"/>
                    <a:pt x="1950" y="2083"/>
                  </a:cubicBezTo>
                  <a:cubicBezTo>
                    <a:pt x="2149" y="1924"/>
                    <a:pt x="2387" y="1765"/>
                    <a:pt x="2547" y="1566"/>
                  </a:cubicBezTo>
                  <a:cubicBezTo>
                    <a:pt x="2944" y="1149"/>
                    <a:pt x="3283" y="691"/>
                    <a:pt x="3243" y="54"/>
                  </a:cubicBezTo>
                  <a:cubicBezTo>
                    <a:pt x="2905" y="38"/>
                    <a:pt x="2567" y="9"/>
                    <a:pt x="2197" y="9"/>
                  </a:cubicBezTo>
                  <a:cubicBezTo>
                    <a:pt x="2110" y="9"/>
                    <a:pt x="2021" y="11"/>
                    <a:pt x="1930" y="15"/>
                  </a:cubicBezTo>
                  <a:cubicBezTo>
                    <a:pt x="1797" y="15"/>
                    <a:pt x="1665" y="32"/>
                    <a:pt x="1532" y="32"/>
                  </a:cubicBezTo>
                  <a:cubicBezTo>
                    <a:pt x="1466" y="32"/>
                    <a:pt x="1399" y="28"/>
                    <a:pt x="1333" y="15"/>
                  </a:cubicBezTo>
                  <a:cubicBezTo>
                    <a:pt x="1242" y="8"/>
                    <a:pt x="1155" y="1"/>
                    <a:pt x="1072" y="1"/>
                  </a:cubicBezTo>
                  <a:close/>
                </a:path>
              </a:pathLst>
            </a:custGeom>
            <a:solidFill>
              <a:srgbClr val="F0A6A6"/>
            </a:solidFill>
            <a:ln>
              <a:noFill/>
            </a:ln>
          </p:spPr>
          <p:txBody>
            <a:bodyPr spcFirstLastPara="1" wrap="square" lIns="121900" tIns="121900" rIns="121900" bIns="121900" anchor="ctr" anchorCtr="0">
              <a:noAutofit/>
            </a:bodyPr>
            <a:lstStyle/>
            <a:p>
              <a:endParaRPr sz="2400"/>
            </a:p>
          </p:txBody>
        </p:sp>
        <p:sp>
          <p:nvSpPr>
            <p:cNvPr id="9" name="Google Shape;567;p19">
              <a:extLst>
                <a:ext uri="{FF2B5EF4-FFF2-40B4-BE49-F238E27FC236}">
                  <a16:creationId xmlns:a16="http://schemas.microsoft.com/office/drawing/2014/main" id="{6B8D4327-D56B-1365-6A52-53C407056D33}"/>
                </a:ext>
              </a:extLst>
            </p:cNvPr>
            <p:cNvSpPr/>
            <p:nvPr/>
          </p:nvSpPr>
          <p:spPr>
            <a:xfrm>
              <a:off x="6123551" y="3445274"/>
              <a:ext cx="71204" cy="50807"/>
            </a:xfrm>
            <a:custGeom>
              <a:avLst/>
              <a:gdLst/>
              <a:ahLst/>
              <a:cxnLst/>
              <a:rect l="l" t="t" r="r" b="b"/>
              <a:pathLst>
                <a:path w="1135" h="881" extrusionOk="0">
                  <a:moveTo>
                    <a:pt x="558" y="406"/>
                  </a:moveTo>
                  <a:cubicBezTo>
                    <a:pt x="578" y="406"/>
                    <a:pt x="578" y="426"/>
                    <a:pt x="617" y="426"/>
                  </a:cubicBezTo>
                  <a:cubicBezTo>
                    <a:pt x="617" y="426"/>
                    <a:pt x="617" y="446"/>
                    <a:pt x="598" y="446"/>
                  </a:cubicBezTo>
                  <a:lnTo>
                    <a:pt x="538" y="446"/>
                  </a:lnTo>
                  <a:cubicBezTo>
                    <a:pt x="538" y="426"/>
                    <a:pt x="538" y="426"/>
                    <a:pt x="558" y="406"/>
                  </a:cubicBezTo>
                  <a:close/>
                  <a:moveTo>
                    <a:pt x="561" y="1"/>
                  </a:moveTo>
                  <a:cubicBezTo>
                    <a:pt x="443" y="1"/>
                    <a:pt x="322" y="19"/>
                    <a:pt x="200" y="28"/>
                  </a:cubicBezTo>
                  <a:cubicBezTo>
                    <a:pt x="140" y="128"/>
                    <a:pt x="100" y="207"/>
                    <a:pt x="60" y="287"/>
                  </a:cubicBezTo>
                  <a:cubicBezTo>
                    <a:pt x="1" y="506"/>
                    <a:pt x="60" y="685"/>
                    <a:pt x="239" y="804"/>
                  </a:cubicBezTo>
                  <a:cubicBezTo>
                    <a:pt x="325" y="855"/>
                    <a:pt x="410" y="881"/>
                    <a:pt x="492" y="881"/>
                  </a:cubicBezTo>
                  <a:cubicBezTo>
                    <a:pt x="602" y="881"/>
                    <a:pt x="706" y="836"/>
                    <a:pt x="796" y="745"/>
                  </a:cubicBezTo>
                  <a:cubicBezTo>
                    <a:pt x="856" y="685"/>
                    <a:pt x="936" y="566"/>
                    <a:pt x="1015" y="486"/>
                  </a:cubicBezTo>
                  <a:cubicBezTo>
                    <a:pt x="1135" y="327"/>
                    <a:pt x="1095" y="188"/>
                    <a:pt x="936" y="108"/>
                  </a:cubicBezTo>
                  <a:cubicBezTo>
                    <a:pt x="820" y="24"/>
                    <a:pt x="693" y="1"/>
                    <a:pt x="561"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0" name="Google Shape;568;p19">
              <a:extLst>
                <a:ext uri="{FF2B5EF4-FFF2-40B4-BE49-F238E27FC236}">
                  <a16:creationId xmlns:a16="http://schemas.microsoft.com/office/drawing/2014/main" id="{258B6492-3DBE-2D35-50A4-7C2B71E4BABE}"/>
                </a:ext>
              </a:extLst>
            </p:cNvPr>
            <p:cNvSpPr/>
            <p:nvPr/>
          </p:nvSpPr>
          <p:spPr>
            <a:xfrm>
              <a:off x="6108620" y="3201408"/>
              <a:ext cx="53701" cy="58420"/>
            </a:xfrm>
            <a:custGeom>
              <a:avLst/>
              <a:gdLst/>
              <a:ahLst/>
              <a:cxnLst/>
              <a:rect l="l" t="t" r="r" b="b"/>
              <a:pathLst>
                <a:path w="856" h="1013" extrusionOk="0">
                  <a:moveTo>
                    <a:pt x="338" y="0"/>
                  </a:moveTo>
                  <a:cubicBezTo>
                    <a:pt x="259" y="60"/>
                    <a:pt x="119" y="100"/>
                    <a:pt x="100" y="179"/>
                  </a:cubicBezTo>
                  <a:cubicBezTo>
                    <a:pt x="0" y="438"/>
                    <a:pt x="40" y="657"/>
                    <a:pt x="179" y="876"/>
                  </a:cubicBezTo>
                  <a:cubicBezTo>
                    <a:pt x="241" y="968"/>
                    <a:pt x="323" y="1013"/>
                    <a:pt x="410" y="1013"/>
                  </a:cubicBezTo>
                  <a:cubicBezTo>
                    <a:pt x="493" y="1013"/>
                    <a:pt x="579" y="973"/>
                    <a:pt x="657" y="896"/>
                  </a:cubicBezTo>
                  <a:cubicBezTo>
                    <a:pt x="855" y="677"/>
                    <a:pt x="796" y="259"/>
                    <a:pt x="577" y="80"/>
                  </a:cubicBezTo>
                  <a:cubicBezTo>
                    <a:pt x="497" y="60"/>
                    <a:pt x="438" y="40"/>
                    <a:pt x="338"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1" name="Google Shape;569;p19">
              <a:extLst>
                <a:ext uri="{FF2B5EF4-FFF2-40B4-BE49-F238E27FC236}">
                  <a16:creationId xmlns:a16="http://schemas.microsoft.com/office/drawing/2014/main" id="{2F01E20D-8EBF-48BB-328A-8DD0EB9E72A5}"/>
                </a:ext>
              </a:extLst>
            </p:cNvPr>
            <p:cNvSpPr/>
            <p:nvPr/>
          </p:nvSpPr>
          <p:spPr>
            <a:xfrm>
              <a:off x="6119850" y="3309242"/>
              <a:ext cx="53701" cy="43656"/>
            </a:xfrm>
            <a:custGeom>
              <a:avLst/>
              <a:gdLst/>
              <a:ahLst/>
              <a:cxnLst/>
              <a:rect l="l" t="t" r="r" b="b"/>
              <a:pathLst>
                <a:path w="856" h="757" extrusionOk="0">
                  <a:moveTo>
                    <a:pt x="398" y="0"/>
                  </a:moveTo>
                  <a:cubicBezTo>
                    <a:pt x="179" y="0"/>
                    <a:pt x="20" y="120"/>
                    <a:pt x="20" y="299"/>
                  </a:cubicBezTo>
                  <a:cubicBezTo>
                    <a:pt x="0" y="518"/>
                    <a:pt x="239" y="756"/>
                    <a:pt x="497" y="756"/>
                  </a:cubicBezTo>
                  <a:cubicBezTo>
                    <a:pt x="696" y="756"/>
                    <a:pt x="855" y="518"/>
                    <a:pt x="855" y="279"/>
                  </a:cubicBezTo>
                  <a:cubicBezTo>
                    <a:pt x="855" y="100"/>
                    <a:pt x="696" y="0"/>
                    <a:pt x="398"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2" name="Google Shape;570;p19">
              <a:extLst>
                <a:ext uri="{FF2B5EF4-FFF2-40B4-BE49-F238E27FC236}">
                  <a16:creationId xmlns:a16="http://schemas.microsoft.com/office/drawing/2014/main" id="{81DCB30B-7773-217B-0D19-5E3A74E66957}"/>
                </a:ext>
              </a:extLst>
            </p:cNvPr>
            <p:cNvSpPr/>
            <p:nvPr/>
          </p:nvSpPr>
          <p:spPr>
            <a:xfrm>
              <a:off x="6017464" y="2416874"/>
              <a:ext cx="312107" cy="103056"/>
            </a:xfrm>
            <a:custGeom>
              <a:avLst/>
              <a:gdLst/>
              <a:ahLst/>
              <a:cxnLst/>
              <a:rect l="l" t="t" r="r" b="b"/>
              <a:pathLst>
                <a:path w="4975" h="1787" extrusionOk="0">
                  <a:moveTo>
                    <a:pt x="271" y="0"/>
                  </a:moveTo>
                  <a:cubicBezTo>
                    <a:pt x="201" y="0"/>
                    <a:pt x="118" y="61"/>
                    <a:pt x="1" y="178"/>
                  </a:cubicBezTo>
                  <a:cubicBezTo>
                    <a:pt x="120" y="436"/>
                    <a:pt x="319" y="655"/>
                    <a:pt x="518" y="854"/>
                  </a:cubicBezTo>
                  <a:cubicBezTo>
                    <a:pt x="1095" y="1371"/>
                    <a:pt x="1751" y="1749"/>
                    <a:pt x="2587" y="1769"/>
                  </a:cubicBezTo>
                  <a:cubicBezTo>
                    <a:pt x="2700" y="1782"/>
                    <a:pt x="2817" y="1787"/>
                    <a:pt x="2937" y="1787"/>
                  </a:cubicBezTo>
                  <a:cubicBezTo>
                    <a:pt x="3177" y="1787"/>
                    <a:pt x="3429" y="1769"/>
                    <a:pt x="3681" y="1769"/>
                  </a:cubicBezTo>
                  <a:cubicBezTo>
                    <a:pt x="4039" y="1749"/>
                    <a:pt x="4397" y="1650"/>
                    <a:pt x="4696" y="1431"/>
                  </a:cubicBezTo>
                  <a:cubicBezTo>
                    <a:pt x="4795" y="1351"/>
                    <a:pt x="4875" y="1232"/>
                    <a:pt x="4934" y="1113"/>
                  </a:cubicBezTo>
                  <a:cubicBezTo>
                    <a:pt x="4974" y="1073"/>
                    <a:pt x="4875" y="974"/>
                    <a:pt x="4835" y="954"/>
                  </a:cubicBezTo>
                  <a:cubicBezTo>
                    <a:pt x="4824" y="948"/>
                    <a:pt x="4809" y="946"/>
                    <a:pt x="4793" y="946"/>
                  </a:cubicBezTo>
                  <a:cubicBezTo>
                    <a:pt x="4747" y="946"/>
                    <a:pt x="4690" y="964"/>
                    <a:pt x="4676" y="993"/>
                  </a:cubicBezTo>
                  <a:cubicBezTo>
                    <a:pt x="4338" y="1351"/>
                    <a:pt x="3920" y="1411"/>
                    <a:pt x="3502" y="1431"/>
                  </a:cubicBezTo>
                  <a:cubicBezTo>
                    <a:pt x="3429" y="1438"/>
                    <a:pt x="3354" y="1440"/>
                    <a:pt x="3278" y="1440"/>
                  </a:cubicBezTo>
                  <a:cubicBezTo>
                    <a:pt x="3126" y="1440"/>
                    <a:pt x="2972" y="1431"/>
                    <a:pt x="2826" y="1431"/>
                  </a:cubicBezTo>
                  <a:cubicBezTo>
                    <a:pt x="2801" y="1432"/>
                    <a:pt x="2776" y="1432"/>
                    <a:pt x="2751" y="1432"/>
                  </a:cubicBezTo>
                  <a:cubicBezTo>
                    <a:pt x="2185" y="1432"/>
                    <a:pt x="1692" y="1217"/>
                    <a:pt x="1234" y="874"/>
                  </a:cubicBezTo>
                  <a:cubicBezTo>
                    <a:pt x="936" y="675"/>
                    <a:pt x="637" y="456"/>
                    <a:pt x="439" y="138"/>
                  </a:cubicBezTo>
                  <a:cubicBezTo>
                    <a:pt x="383" y="46"/>
                    <a:pt x="332" y="0"/>
                    <a:pt x="271"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3" name="Google Shape;571;p19">
              <a:extLst>
                <a:ext uri="{FF2B5EF4-FFF2-40B4-BE49-F238E27FC236}">
                  <a16:creationId xmlns:a16="http://schemas.microsoft.com/office/drawing/2014/main" id="{D2969F87-12AD-8263-BEF6-D6905B3F9906}"/>
                </a:ext>
              </a:extLst>
            </p:cNvPr>
            <p:cNvSpPr/>
            <p:nvPr/>
          </p:nvSpPr>
          <p:spPr>
            <a:xfrm>
              <a:off x="5930135" y="2624641"/>
              <a:ext cx="352006" cy="134083"/>
            </a:xfrm>
            <a:custGeom>
              <a:avLst/>
              <a:gdLst/>
              <a:ahLst/>
              <a:cxnLst/>
              <a:rect l="l" t="t" r="r" b="b"/>
              <a:pathLst>
                <a:path w="5611" h="2325" extrusionOk="0">
                  <a:moveTo>
                    <a:pt x="1196" y="445"/>
                  </a:moveTo>
                  <a:cubicBezTo>
                    <a:pt x="1254" y="445"/>
                    <a:pt x="1307" y="447"/>
                    <a:pt x="1353" y="454"/>
                  </a:cubicBezTo>
                  <a:cubicBezTo>
                    <a:pt x="1532" y="494"/>
                    <a:pt x="1711" y="553"/>
                    <a:pt x="1850" y="653"/>
                  </a:cubicBezTo>
                  <a:cubicBezTo>
                    <a:pt x="2209" y="911"/>
                    <a:pt x="2209" y="1389"/>
                    <a:pt x="1831" y="1628"/>
                  </a:cubicBezTo>
                  <a:cubicBezTo>
                    <a:pt x="1669" y="1746"/>
                    <a:pt x="1497" y="1800"/>
                    <a:pt x="1319" y="1800"/>
                  </a:cubicBezTo>
                  <a:cubicBezTo>
                    <a:pt x="1167" y="1800"/>
                    <a:pt x="1011" y="1760"/>
                    <a:pt x="856" y="1687"/>
                  </a:cubicBezTo>
                  <a:cubicBezTo>
                    <a:pt x="637" y="1588"/>
                    <a:pt x="538" y="1389"/>
                    <a:pt x="557" y="1130"/>
                  </a:cubicBezTo>
                  <a:cubicBezTo>
                    <a:pt x="597" y="911"/>
                    <a:pt x="637" y="712"/>
                    <a:pt x="816" y="454"/>
                  </a:cubicBezTo>
                  <a:cubicBezTo>
                    <a:pt x="949" y="454"/>
                    <a:pt x="1081" y="445"/>
                    <a:pt x="1196" y="445"/>
                  </a:cubicBezTo>
                  <a:close/>
                  <a:moveTo>
                    <a:pt x="4486" y="511"/>
                  </a:moveTo>
                  <a:cubicBezTo>
                    <a:pt x="4713" y="511"/>
                    <a:pt x="4913" y="636"/>
                    <a:pt x="5073" y="812"/>
                  </a:cubicBezTo>
                  <a:cubicBezTo>
                    <a:pt x="5391" y="1190"/>
                    <a:pt x="5272" y="1628"/>
                    <a:pt x="4814" y="1826"/>
                  </a:cubicBezTo>
                  <a:cubicBezTo>
                    <a:pt x="4684" y="1881"/>
                    <a:pt x="4560" y="1907"/>
                    <a:pt x="4445" y="1907"/>
                  </a:cubicBezTo>
                  <a:cubicBezTo>
                    <a:pt x="4139" y="1907"/>
                    <a:pt x="3901" y="1721"/>
                    <a:pt x="3800" y="1389"/>
                  </a:cubicBezTo>
                  <a:cubicBezTo>
                    <a:pt x="3740" y="1190"/>
                    <a:pt x="3700" y="951"/>
                    <a:pt x="3820" y="693"/>
                  </a:cubicBezTo>
                  <a:cubicBezTo>
                    <a:pt x="3999" y="633"/>
                    <a:pt x="4138" y="553"/>
                    <a:pt x="4317" y="533"/>
                  </a:cubicBezTo>
                  <a:cubicBezTo>
                    <a:pt x="4375" y="518"/>
                    <a:pt x="4431" y="511"/>
                    <a:pt x="4486" y="511"/>
                  </a:cubicBezTo>
                  <a:close/>
                  <a:moveTo>
                    <a:pt x="952" y="1"/>
                  </a:moveTo>
                  <a:cubicBezTo>
                    <a:pt x="847" y="1"/>
                    <a:pt x="742" y="6"/>
                    <a:pt x="637" y="16"/>
                  </a:cubicBezTo>
                  <a:cubicBezTo>
                    <a:pt x="219" y="36"/>
                    <a:pt x="0" y="315"/>
                    <a:pt x="20" y="712"/>
                  </a:cubicBezTo>
                  <a:cubicBezTo>
                    <a:pt x="40" y="931"/>
                    <a:pt x="20" y="1130"/>
                    <a:pt x="40" y="1329"/>
                  </a:cubicBezTo>
                  <a:cubicBezTo>
                    <a:pt x="100" y="1707"/>
                    <a:pt x="279" y="1986"/>
                    <a:pt x="637" y="2125"/>
                  </a:cubicBezTo>
                  <a:cubicBezTo>
                    <a:pt x="818" y="2210"/>
                    <a:pt x="989" y="2237"/>
                    <a:pt x="1160" y="2237"/>
                  </a:cubicBezTo>
                  <a:cubicBezTo>
                    <a:pt x="1347" y="2237"/>
                    <a:pt x="1534" y="2205"/>
                    <a:pt x="1731" y="2185"/>
                  </a:cubicBezTo>
                  <a:cubicBezTo>
                    <a:pt x="2010" y="2145"/>
                    <a:pt x="2149" y="1926"/>
                    <a:pt x="2288" y="1727"/>
                  </a:cubicBezTo>
                  <a:cubicBezTo>
                    <a:pt x="2427" y="1449"/>
                    <a:pt x="2646" y="1309"/>
                    <a:pt x="2945" y="1309"/>
                  </a:cubicBezTo>
                  <a:cubicBezTo>
                    <a:pt x="3303" y="1528"/>
                    <a:pt x="3322" y="1508"/>
                    <a:pt x="3482" y="1807"/>
                  </a:cubicBezTo>
                  <a:cubicBezTo>
                    <a:pt x="3661" y="2152"/>
                    <a:pt x="4042" y="2325"/>
                    <a:pt x="4425" y="2325"/>
                  </a:cubicBezTo>
                  <a:cubicBezTo>
                    <a:pt x="4593" y="2325"/>
                    <a:pt x="4762" y="2291"/>
                    <a:pt x="4914" y="2224"/>
                  </a:cubicBezTo>
                  <a:cubicBezTo>
                    <a:pt x="5232" y="2085"/>
                    <a:pt x="5411" y="1826"/>
                    <a:pt x="5610" y="1588"/>
                  </a:cubicBezTo>
                  <a:cubicBezTo>
                    <a:pt x="5590" y="1508"/>
                    <a:pt x="5590" y="1409"/>
                    <a:pt x="5570" y="1309"/>
                  </a:cubicBezTo>
                  <a:cubicBezTo>
                    <a:pt x="5531" y="673"/>
                    <a:pt x="5272" y="354"/>
                    <a:pt x="4675" y="255"/>
                  </a:cubicBezTo>
                  <a:cubicBezTo>
                    <a:pt x="4436" y="215"/>
                    <a:pt x="4198" y="215"/>
                    <a:pt x="3939" y="175"/>
                  </a:cubicBezTo>
                  <a:cubicBezTo>
                    <a:pt x="3922" y="174"/>
                    <a:pt x="3905" y="173"/>
                    <a:pt x="3888" y="173"/>
                  </a:cubicBezTo>
                  <a:cubicBezTo>
                    <a:pt x="3675" y="173"/>
                    <a:pt x="3513" y="289"/>
                    <a:pt x="3402" y="474"/>
                  </a:cubicBezTo>
                  <a:cubicBezTo>
                    <a:pt x="3322" y="573"/>
                    <a:pt x="3303" y="673"/>
                    <a:pt x="3243" y="772"/>
                  </a:cubicBezTo>
                  <a:lnTo>
                    <a:pt x="2487" y="772"/>
                  </a:lnTo>
                  <a:cubicBezTo>
                    <a:pt x="2427" y="712"/>
                    <a:pt x="2407" y="633"/>
                    <a:pt x="2348" y="573"/>
                  </a:cubicBezTo>
                  <a:cubicBezTo>
                    <a:pt x="1982" y="142"/>
                    <a:pt x="1479" y="1"/>
                    <a:pt x="952"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4" name="Google Shape;572;p19">
              <a:extLst>
                <a:ext uri="{FF2B5EF4-FFF2-40B4-BE49-F238E27FC236}">
                  <a16:creationId xmlns:a16="http://schemas.microsoft.com/office/drawing/2014/main" id="{58855847-B293-E0B7-F9BD-32815DB45B4D}"/>
                </a:ext>
              </a:extLst>
            </p:cNvPr>
            <p:cNvSpPr/>
            <p:nvPr/>
          </p:nvSpPr>
          <p:spPr>
            <a:xfrm>
              <a:off x="6018719" y="2801212"/>
              <a:ext cx="182308" cy="70876"/>
            </a:xfrm>
            <a:custGeom>
              <a:avLst/>
              <a:gdLst/>
              <a:ahLst/>
              <a:cxnLst/>
              <a:rect l="l" t="t" r="r" b="b"/>
              <a:pathLst>
                <a:path w="2906" h="1229" extrusionOk="0">
                  <a:moveTo>
                    <a:pt x="234" y="1"/>
                  </a:moveTo>
                  <a:cubicBezTo>
                    <a:pt x="197" y="1"/>
                    <a:pt x="159" y="12"/>
                    <a:pt x="120" y="38"/>
                  </a:cubicBezTo>
                  <a:cubicBezTo>
                    <a:pt x="1" y="117"/>
                    <a:pt x="1" y="237"/>
                    <a:pt x="41" y="356"/>
                  </a:cubicBezTo>
                  <a:cubicBezTo>
                    <a:pt x="100" y="475"/>
                    <a:pt x="180" y="615"/>
                    <a:pt x="220" y="754"/>
                  </a:cubicBezTo>
                  <a:cubicBezTo>
                    <a:pt x="538" y="873"/>
                    <a:pt x="797" y="1012"/>
                    <a:pt x="1075" y="1072"/>
                  </a:cubicBezTo>
                  <a:cubicBezTo>
                    <a:pt x="1194" y="1132"/>
                    <a:pt x="1314" y="1172"/>
                    <a:pt x="1473" y="1211"/>
                  </a:cubicBezTo>
                  <a:cubicBezTo>
                    <a:pt x="1547" y="1223"/>
                    <a:pt x="1617" y="1229"/>
                    <a:pt x="1686" y="1229"/>
                  </a:cubicBezTo>
                  <a:cubicBezTo>
                    <a:pt x="2189" y="1229"/>
                    <a:pt x="2552" y="923"/>
                    <a:pt x="2885" y="555"/>
                  </a:cubicBezTo>
                  <a:cubicBezTo>
                    <a:pt x="2905" y="535"/>
                    <a:pt x="2905" y="455"/>
                    <a:pt x="2905" y="435"/>
                  </a:cubicBezTo>
                  <a:cubicBezTo>
                    <a:pt x="2885" y="356"/>
                    <a:pt x="2845" y="276"/>
                    <a:pt x="2806" y="237"/>
                  </a:cubicBezTo>
                  <a:cubicBezTo>
                    <a:pt x="2796" y="227"/>
                    <a:pt x="2766" y="222"/>
                    <a:pt x="2731" y="222"/>
                  </a:cubicBezTo>
                  <a:cubicBezTo>
                    <a:pt x="2696" y="222"/>
                    <a:pt x="2656" y="227"/>
                    <a:pt x="2627" y="237"/>
                  </a:cubicBezTo>
                  <a:cubicBezTo>
                    <a:pt x="2527" y="336"/>
                    <a:pt x="2408" y="416"/>
                    <a:pt x="2308" y="515"/>
                  </a:cubicBezTo>
                  <a:cubicBezTo>
                    <a:pt x="2138" y="659"/>
                    <a:pt x="1959" y="726"/>
                    <a:pt x="1754" y="726"/>
                  </a:cubicBezTo>
                  <a:cubicBezTo>
                    <a:pt x="1648" y="726"/>
                    <a:pt x="1535" y="708"/>
                    <a:pt x="1413" y="674"/>
                  </a:cubicBezTo>
                  <a:cubicBezTo>
                    <a:pt x="1035" y="575"/>
                    <a:pt x="697" y="435"/>
                    <a:pt x="438" y="117"/>
                  </a:cubicBezTo>
                  <a:cubicBezTo>
                    <a:pt x="385" y="50"/>
                    <a:pt x="312" y="1"/>
                    <a:pt x="23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5" name="Google Shape;573;p19">
              <a:extLst>
                <a:ext uri="{FF2B5EF4-FFF2-40B4-BE49-F238E27FC236}">
                  <a16:creationId xmlns:a16="http://schemas.microsoft.com/office/drawing/2014/main" id="{CAF91E8B-D275-A808-D19A-E929F47F1AE9}"/>
                </a:ext>
              </a:extLst>
            </p:cNvPr>
            <p:cNvSpPr/>
            <p:nvPr/>
          </p:nvSpPr>
          <p:spPr>
            <a:xfrm>
              <a:off x="6087353" y="2719500"/>
              <a:ext cx="37516" cy="77047"/>
            </a:xfrm>
            <a:custGeom>
              <a:avLst/>
              <a:gdLst/>
              <a:ahLst/>
              <a:cxnLst/>
              <a:rect l="l" t="t" r="r" b="b"/>
              <a:pathLst>
                <a:path w="598" h="1336" extrusionOk="0">
                  <a:moveTo>
                    <a:pt x="269" y="0"/>
                  </a:moveTo>
                  <a:cubicBezTo>
                    <a:pt x="260" y="0"/>
                    <a:pt x="250" y="1"/>
                    <a:pt x="240" y="2"/>
                  </a:cubicBezTo>
                  <a:cubicBezTo>
                    <a:pt x="100" y="22"/>
                    <a:pt x="80" y="162"/>
                    <a:pt x="21" y="261"/>
                  </a:cubicBezTo>
                  <a:cubicBezTo>
                    <a:pt x="1" y="301"/>
                    <a:pt x="1" y="321"/>
                    <a:pt x="1" y="380"/>
                  </a:cubicBezTo>
                  <a:cubicBezTo>
                    <a:pt x="21" y="619"/>
                    <a:pt x="21" y="858"/>
                    <a:pt x="41" y="1097"/>
                  </a:cubicBezTo>
                  <a:cubicBezTo>
                    <a:pt x="80" y="1196"/>
                    <a:pt x="200" y="1335"/>
                    <a:pt x="299" y="1335"/>
                  </a:cubicBezTo>
                  <a:cubicBezTo>
                    <a:pt x="439" y="1335"/>
                    <a:pt x="578" y="1196"/>
                    <a:pt x="578" y="1057"/>
                  </a:cubicBezTo>
                  <a:cubicBezTo>
                    <a:pt x="598" y="957"/>
                    <a:pt x="578" y="878"/>
                    <a:pt x="578" y="798"/>
                  </a:cubicBezTo>
                  <a:cubicBezTo>
                    <a:pt x="578" y="599"/>
                    <a:pt x="538" y="440"/>
                    <a:pt x="498" y="281"/>
                  </a:cubicBezTo>
                  <a:cubicBezTo>
                    <a:pt x="480" y="115"/>
                    <a:pt x="393" y="0"/>
                    <a:pt x="269"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6" name="Google Shape;574;p19">
              <a:extLst>
                <a:ext uri="{FF2B5EF4-FFF2-40B4-BE49-F238E27FC236}">
                  <a16:creationId xmlns:a16="http://schemas.microsoft.com/office/drawing/2014/main" id="{5C6896E9-D4D7-812C-0D34-56519413E7F1}"/>
                </a:ext>
              </a:extLst>
            </p:cNvPr>
            <p:cNvSpPr/>
            <p:nvPr/>
          </p:nvSpPr>
          <p:spPr>
            <a:xfrm>
              <a:off x="6185974" y="2673599"/>
              <a:ext cx="44981" cy="38062"/>
            </a:xfrm>
            <a:custGeom>
              <a:avLst/>
              <a:gdLst/>
              <a:ahLst/>
              <a:cxnLst/>
              <a:rect l="l" t="t" r="r" b="b"/>
              <a:pathLst>
                <a:path w="717" h="660" extrusionOk="0">
                  <a:moveTo>
                    <a:pt x="342" y="1"/>
                  </a:moveTo>
                  <a:cubicBezTo>
                    <a:pt x="328" y="1"/>
                    <a:pt x="313" y="1"/>
                    <a:pt x="299" y="3"/>
                  </a:cubicBezTo>
                  <a:cubicBezTo>
                    <a:pt x="120" y="3"/>
                    <a:pt x="0" y="182"/>
                    <a:pt x="20" y="381"/>
                  </a:cubicBezTo>
                  <a:cubicBezTo>
                    <a:pt x="40" y="540"/>
                    <a:pt x="160" y="659"/>
                    <a:pt x="299" y="659"/>
                  </a:cubicBezTo>
                  <a:cubicBezTo>
                    <a:pt x="498" y="659"/>
                    <a:pt x="717" y="460"/>
                    <a:pt x="697" y="281"/>
                  </a:cubicBezTo>
                  <a:cubicBezTo>
                    <a:pt x="660" y="115"/>
                    <a:pt x="520" y="1"/>
                    <a:pt x="342"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7" name="Google Shape;575;p19">
              <a:extLst>
                <a:ext uri="{FF2B5EF4-FFF2-40B4-BE49-F238E27FC236}">
                  <a16:creationId xmlns:a16="http://schemas.microsoft.com/office/drawing/2014/main" id="{8342CBC0-3E25-2571-5A40-9D1BCB7F8FCC}"/>
                </a:ext>
              </a:extLst>
            </p:cNvPr>
            <p:cNvSpPr/>
            <p:nvPr/>
          </p:nvSpPr>
          <p:spPr>
            <a:xfrm>
              <a:off x="5982520" y="2666852"/>
              <a:ext cx="51254" cy="41349"/>
            </a:xfrm>
            <a:custGeom>
              <a:avLst/>
              <a:gdLst/>
              <a:ahLst/>
              <a:cxnLst/>
              <a:rect l="l" t="t" r="r" b="b"/>
              <a:pathLst>
                <a:path w="817" h="717" extrusionOk="0">
                  <a:moveTo>
                    <a:pt x="339" y="0"/>
                  </a:moveTo>
                  <a:cubicBezTo>
                    <a:pt x="180" y="0"/>
                    <a:pt x="21" y="120"/>
                    <a:pt x="21" y="299"/>
                  </a:cubicBezTo>
                  <a:cubicBezTo>
                    <a:pt x="1" y="518"/>
                    <a:pt x="180" y="717"/>
                    <a:pt x="379" y="717"/>
                  </a:cubicBezTo>
                  <a:cubicBezTo>
                    <a:pt x="598" y="717"/>
                    <a:pt x="797" y="577"/>
                    <a:pt x="797" y="378"/>
                  </a:cubicBezTo>
                  <a:cubicBezTo>
                    <a:pt x="817" y="160"/>
                    <a:pt x="598" y="0"/>
                    <a:pt x="339"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18" name="Google Shape;576;p19">
              <a:extLst>
                <a:ext uri="{FF2B5EF4-FFF2-40B4-BE49-F238E27FC236}">
                  <a16:creationId xmlns:a16="http://schemas.microsoft.com/office/drawing/2014/main" id="{6CA12CAE-CCC9-D6AC-A74A-7ABE72C1ACAB}"/>
                </a:ext>
              </a:extLst>
            </p:cNvPr>
            <p:cNvSpPr/>
            <p:nvPr/>
          </p:nvSpPr>
          <p:spPr>
            <a:xfrm>
              <a:off x="5422238" y="1987966"/>
              <a:ext cx="1347861" cy="1502846"/>
            </a:xfrm>
            <a:custGeom>
              <a:avLst/>
              <a:gdLst/>
              <a:ahLst/>
              <a:cxnLst/>
              <a:rect l="l" t="t" r="r" b="b"/>
              <a:pathLst>
                <a:path w="21485" h="24260" extrusionOk="0">
                  <a:moveTo>
                    <a:pt x="11771" y="1958"/>
                  </a:moveTo>
                  <a:cubicBezTo>
                    <a:pt x="12450" y="1958"/>
                    <a:pt x="13115" y="2125"/>
                    <a:pt x="13766" y="2375"/>
                  </a:cubicBezTo>
                  <a:cubicBezTo>
                    <a:pt x="14223" y="2574"/>
                    <a:pt x="14721" y="2753"/>
                    <a:pt x="15198" y="2972"/>
                  </a:cubicBezTo>
                  <a:cubicBezTo>
                    <a:pt x="15457" y="3091"/>
                    <a:pt x="15695" y="3230"/>
                    <a:pt x="15914" y="3370"/>
                  </a:cubicBezTo>
                  <a:cubicBezTo>
                    <a:pt x="16809" y="3927"/>
                    <a:pt x="17665" y="4504"/>
                    <a:pt x="18480" y="5180"/>
                  </a:cubicBezTo>
                  <a:cubicBezTo>
                    <a:pt x="18878" y="5518"/>
                    <a:pt x="19137" y="5956"/>
                    <a:pt x="19376" y="6413"/>
                  </a:cubicBezTo>
                  <a:cubicBezTo>
                    <a:pt x="19574" y="6771"/>
                    <a:pt x="19754" y="7169"/>
                    <a:pt x="19972" y="7547"/>
                  </a:cubicBezTo>
                  <a:cubicBezTo>
                    <a:pt x="20291" y="8144"/>
                    <a:pt x="20450" y="8800"/>
                    <a:pt x="20649" y="9437"/>
                  </a:cubicBezTo>
                  <a:cubicBezTo>
                    <a:pt x="20868" y="10153"/>
                    <a:pt x="20868" y="10909"/>
                    <a:pt x="21027" y="11625"/>
                  </a:cubicBezTo>
                  <a:cubicBezTo>
                    <a:pt x="21166" y="12301"/>
                    <a:pt x="20987" y="12918"/>
                    <a:pt x="20967" y="13555"/>
                  </a:cubicBezTo>
                  <a:cubicBezTo>
                    <a:pt x="20947" y="13833"/>
                    <a:pt x="20887" y="14132"/>
                    <a:pt x="20848" y="14410"/>
                  </a:cubicBezTo>
                  <a:cubicBezTo>
                    <a:pt x="20728" y="15067"/>
                    <a:pt x="20430" y="15624"/>
                    <a:pt x="20092" y="16200"/>
                  </a:cubicBezTo>
                  <a:cubicBezTo>
                    <a:pt x="19853" y="16618"/>
                    <a:pt x="19594" y="16996"/>
                    <a:pt x="19376" y="17414"/>
                  </a:cubicBezTo>
                  <a:cubicBezTo>
                    <a:pt x="18958" y="18210"/>
                    <a:pt x="18401" y="18866"/>
                    <a:pt x="17764" y="19463"/>
                  </a:cubicBezTo>
                  <a:cubicBezTo>
                    <a:pt x="16988" y="20179"/>
                    <a:pt x="16173" y="20835"/>
                    <a:pt x="15198" y="21253"/>
                  </a:cubicBezTo>
                  <a:cubicBezTo>
                    <a:pt x="14422" y="21571"/>
                    <a:pt x="13607" y="21850"/>
                    <a:pt x="12791" y="22049"/>
                  </a:cubicBezTo>
                  <a:cubicBezTo>
                    <a:pt x="11995" y="22248"/>
                    <a:pt x="11200" y="22347"/>
                    <a:pt x="10364" y="22367"/>
                  </a:cubicBezTo>
                  <a:lnTo>
                    <a:pt x="10106" y="22367"/>
                  </a:lnTo>
                  <a:cubicBezTo>
                    <a:pt x="10062" y="22368"/>
                    <a:pt x="10019" y="22369"/>
                    <a:pt x="9976" y="22369"/>
                  </a:cubicBezTo>
                  <a:cubicBezTo>
                    <a:pt x="9270" y="22369"/>
                    <a:pt x="8617" y="22219"/>
                    <a:pt x="8017" y="22069"/>
                  </a:cubicBezTo>
                  <a:cubicBezTo>
                    <a:pt x="7539" y="21989"/>
                    <a:pt x="7062" y="21850"/>
                    <a:pt x="6624" y="21651"/>
                  </a:cubicBezTo>
                  <a:cubicBezTo>
                    <a:pt x="5670" y="21213"/>
                    <a:pt x="4774" y="20676"/>
                    <a:pt x="3979" y="20020"/>
                  </a:cubicBezTo>
                  <a:cubicBezTo>
                    <a:pt x="3422" y="19582"/>
                    <a:pt x="3044" y="18985"/>
                    <a:pt x="2586" y="18428"/>
                  </a:cubicBezTo>
                  <a:cubicBezTo>
                    <a:pt x="2089" y="17812"/>
                    <a:pt x="1731" y="17115"/>
                    <a:pt x="1373" y="16399"/>
                  </a:cubicBezTo>
                  <a:cubicBezTo>
                    <a:pt x="1154" y="15942"/>
                    <a:pt x="975" y="15484"/>
                    <a:pt x="875" y="14987"/>
                  </a:cubicBezTo>
                  <a:cubicBezTo>
                    <a:pt x="776" y="14490"/>
                    <a:pt x="676" y="14012"/>
                    <a:pt x="577" y="13535"/>
                  </a:cubicBezTo>
                  <a:cubicBezTo>
                    <a:pt x="398" y="12759"/>
                    <a:pt x="438" y="12003"/>
                    <a:pt x="497" y="11227"/>
                  </a:cubicBezTo>
                  <a:cubicBezTo>
                    <a:pt x="557" y="10710"/>
                    <a:pt x="557" y="10213"/>
                    <a:pt x="657" y="9715"/>
                  </a:cubicBezTo>
                  <a:cubicBezTo>
                    <a:pt x="796" y="9039"/>
                    <a:pt x="995" y="8363"/>
                    <a:pt x="1333" y="7766"/>
                  </a:cubicBezTo>
                  <a:cubicBezTo>
                    <a:pt x="1532" y="7388"/>
                    <a:pt x="1790" y="7050"/>
                    <a:pt x="2049" y="6692"/>
                  </a:cubicBezTo>
                  <a:cubicBezTo>
                    <a:pt x="2387" y="6194"/>
                    <a:pt x="2765" y="5757"/>
                    <a:pt x="3123" y="5259"/>
                  </a:cubicBezTo>
                  <a:cubicBezTo>
                    <a:pt x="3581" y="4583"/>
                    <a:pt x="4217" y="4046"/>
                    <a:pt x="4914" y="3628"/>
                  </a:cubicBezTo>
                  <a:cubicBezTo>
                    <a:pt x="5471" y="3270"/>
                    <a:pt x="6067" y="2972"/>
                    <a:pt x="6664" y="2673"/>
                  </a:cubicBezTo>
                  <a:cubicBezTo>
                    <a:pt x="6823" y="2594"/>
                    <a:pt x="7002" y="2574"/>
                    <a:pt x="7142" y="2534"/>
                  </a:cubicBezTo>
                  <a:cubicBezTo>
                    <a:pt x="7997" y="2276"/>
                    <a:pt x="8832" y="2156"/>
                    <a:pt x="9708" y="2096"/>
                  </a:cubicBezTo>
                  <a:cubicBezTo>
                    <a:pt x="10245" y="2077"/>
                    <a:pt x="10822" y="2037"/>
                    <a:pt x="11379" y="1977"/>
                  </a:cubicBezTo>
                  <a:cubicBezTo>
                    <a:pt x="11510" y="1964"/>
                    <a:pt x="11641" y="1958"/>
                    <a:pt x="11771" y="1958"/>
                  </a:cubicBezTo>
                  <a:close/>
                  <a:moveTo>
                    <a:pt x="9840" y="1"/>
                  </a:moveTo>
                  <a:cubicBezTo>
                    <a:pt x="9726" y="1"/>
                    <a:pt x="9648" y="130"/>
                    <a:pt x="9648" y="306"/>
                  </a:cubicBezTo>
                  <a:cubicBezTo>
                    <a:pt x="9688" y="644"/>
                    <a:pt x="9708" y="963"/>
                    <a:pt x="9708" y="1281"/>
                  </a:cubicBezTo>
                  <a:cubicBezTo>
                    <a:pt x="9708" y="1440"/>
                    <a:pt x="9688" y="1579"/>
                    <a:pt x="9688" y="1738"/>
                  </a:cubicBezTo>
                  <a:cubicBezTo>
                    <a:pt x="9483" y="1753"/>
                    <a:pt x="9289" y="1800"/>
                    <a:pt x="9105" y="1800"/>
                  </a:cubicBezTo>
                  <a:cubicBezTo>
                    <a:pt x="9039" y="1800"/>
                    <a:pt x="8975" y="1794"/>
                    <a:pt x="8912" y="1778"/>
                  </a:cubicBezTo>
                  <a:cubicBezTo>
                    <a:pt x="8017" y="1858"/>
                    <a:pt x="7161" y="2176"/>
                    <a:pt x="6326" y="2494"/>
                  </a:cubicBezTo>
                  <a:cubicBezTo>
                    <a:pt x="5650" y="2773"/>
                    <a:pt x="5033" y="3171"/>
                    <a:pt x="4436" y="3569"/>
                  </a:cubicBezTo>
                  <a:cubicBezTo>
                    <a:pt x="3939" y="3887"/>
                    <a:pt x="3461" y="4305"/>
                    <a:pt x="3064" y="4782"/>
                  </a:cubicBezTo>
                  <a:cubicBezTo>
                    <a:pt x="2427" y="5558"/>
                    <a:pt x="1850" y="6373"/>
                    <a:pt x="1293" y="7249"/>
                  </a:cubicBezTo>
                  <a:cubicBezTo>
                    <a:pt x="836" y="8025"/>
                    <a:pt x="497" y="8840"/>
                    <a:pt x="358" y="9715"/>
                  </a:cubicBezTo>
                  <a:cubicBezTo>
                    <a:pt x="139" y="11088"/>
                    <a:pt x="0" y="12480"/>
                    <a:pt x="279" y="13873"/>
                  </a:cubicBezTo>
                  <a:cubicBezTo>
                    <a:pt x="378" y="14370"/>
                    <a:pt x="458" y="14888"/>
                    <a:pt x="597" y="15365"/>
                  </a:cubicBezTo>
                  <a:cubicBezTo>
                    <a:pt x="895" y="16360"/>
                    <a:pt x="1373" y="17255"/>
                    <a:pt x="1930" y="18090"/>
                  </a:cubicBezTo>
                  <a:cubicBezTo>
                    <a:pt x="2268" y="18588"/>
                    <a:pt x="2666" y="19085"/>
                    <a:pt x="3044" y="19562"/>
                  </a:cubicBezTo>
                  <a:cubicBezTo>
                    <a:pt x="3342" y="19980"/>
                    <a:pt x="3720" y="20338"/>
                    <a:pt x="4138" y="20597"/>
                  </a:cubicBezTo>
                  <a:cubicBezTo>
                    <a:pt x="4556" y="20895"/>
                    <a:pt x="5013" y="21174"/>
                    <a:pt x="5451" y="21452"/>
                  </a:cubicBezTo>
                  <a:cubicBezTo>
                    <a:pt x="6067" y="21850"/>
                    <a:pt x="6724" y="22168"/>
                    <a:pt x="7460" y="22327"/>
                  </a:cubicBezTo>
                  <a:cubicBezTo>
                    <a:pt x="7699" y="22367"/>
                    <a:pt x="7937" y="22387"/>
                    <a:pt x="8156" y="22447"/>
                  </a:cubicBezTo>
                  <a:cubicBezTo>
                    <a:pt x="8832" y="22566"/>
                    <a:pt x="9489" y="22725"/>
                    <a:pt x="10145" y="22745"/>
                  </a:cubicBezTo>
                  <a:cubicBezTo>
                    <a:pt x="10205" y="22745"/>
                    <a:pt x="10285" y="22785"/>
                    <a:pt x="10344" y="22825"/>
                  </a:cubicBezTo>
                  <a:lnTo>
                    <a:pt x="10344" y="23262"/>
                  </a:lnTo>
                  <a:cubicBezTo>
                    <a:pt x="10344" y="23541"/>
                    <a:pt x="10324" y="23780"/>
                    <a:pt x="10344" y="24038"/>
                  </a:cubicBezTo>
                  <a:cubicBezTo>
                    <a:pt x="10344" y="24165"/>
                    <a:pt x="10411" y="24260"/>
                    <a:pt x="10574" y="24260"/>
                  </a:cubicBezTo>
                  <a:cubicBezTo>
                    <a:pt x="10590" y="24260"/>
                    <a:pt x="10606" y="24259"/>
                    <a:pt x="10623" y="24257"/>
                  </a:cubicBezTo>
                  <a:cubicBezTo>
                    <a:pt x="10742" y="23760"/>
                    <a:pt x="10583" y="23262"/>
                    <a:pt x="10702" y="22825"/>
                  </a:cubicBezTo>
                  <a:cubicBezTo>
                    <a:pt x="11478" y="22666"/>
                    <a:pt x="12214" y="22487"/>
                    <a:pt x="12970" y="22347"/>
                  </a:cubicBezTo>
                  <a:cubicBezTo>
                    <a:pt x="14303" y="22069"/>
                    <a:pt x="15556" y="21571"/>
                    <a:pt x="16670" y="20776"/>
                  </a:cubicBezTo>
                  <a:cubicBezTo>
                    <a:pt x="16889" y="20637"/>
                    <a:pt x="17088" y="20438"/>
                    <a:pt x="17307" y="20278"/>
                  </a:cubicBezTo>
                  <a:cubicBezTo>
                    <a:pt x="18361" y="19503"/>
                    <a:pt x="19157" y="18548"/>
                    <a:pt x="19773" y="17414"/>
                  </a:cubicBezTo>
                  <a:cubicBezTo>
                    <a:pt x="19972" y="17076"/>
                    <a:pt x="20151" y="16757"/>
                    <a:pt x="20350" y="16419"/>
                  </a:cubicBezTo>
                  <a:cubicBezTo>
                    <a:pt x="20828" y="15683"/>
                    <a:pt x="21166" y="14888"/>
                    <a:pt x="21245" y="13972"/>
                  </a:cubicBezTo>
                  <a:cubicBezTo>
                    <a:pt x="21325" y="12998"/>
                    <a:pt x="21484" y="12043"/>
                    <a:pt x="21245" y="11108"/>
                  </a:cubicBezTo>
                  <a:lnTo>
                    <a:pt x="21245" y="11048"/>
                  </a:lnTo>
                  <a:cubicBezTo>
                    <a:pt x="21186" y="10153"/>
                    <a:pt x="20987" y="9258"/>
                    <a:pt x="20688" y="8422"/>
                  </a:cubicBezTo>
                  <a:cubicBezTo>
                    <a:pt x="20569" y="8044"/>
                    <a:pt x="20390" y="7666"/>
                    <a:pt x="20231" y="7328"/>
                  </a:cubicBezTo>
                  <a:cubicBezTo>
                    <a:pt x="19952" y="6811"/>
                    <a:pt x="19654" y="6314"/>
                    <a:pt x="19376" y="5816"/>
                  </a:cubicBezTo>
                  <a:cubicBezTo>
                    <a:pt x="19077" y="5240"/>
                    <a:pt x="18640" y="4782"/>
                    <a:pt x="18102" y="4424"/>
                  </a:cubicBezTo>
                  <a:cubicBezTo>
                    <a:pt x="17705" y="4145"/>
                    <a:pt x="17347" y="3887"/>
                    <a:pt x="16949" y="3628"/>
                  </a:cubicBezTo>
                  <a:cubicBezTo>
                    <a:pt x="16551" y="3370"/>
                    <a:pt x="16173" y="3071"/>
                    <a:pt x="15755" y="2872"/>
                  </a:cubicBezTo>
                  <a:cubicBezTo>
                    <a:pt x="14860" y="2435"/>
                    <a:pt x="13925" y="2057"/>
                    <a:pt x="12970" y="1798"/>
                  </a:cubicBezTo>
                  <a:cubicBezTo>
                    <a:pt x="12561" y="1699"/>
                    <a:pt x="12152" y="1661"/>
                    <a:pt x="11743" y="1661"/>
                  </a:cubicBezTo>
                  <a:cubicBezTo>
                    <a:pt x="11575" y="1661"/>
                    <a:pt x="11407" y="1667"/>
                    <a:pt x="11239" y="1679"/>
                  </a:cubicBezTo>
                  <a:cubicBezTo>
                    <a:pt x="10995" y="1692"/>
                    <a:pt x="10750" y="1724"/>
                    <a:pt x="10493" y="1724"/>
                  </a:cubicBezTo>
                  <a:cubicBezTo>
                    <a:pt x="10374" y="1724"/>
                    <a:pt x="10252" y="1718"/>
                    <a:pt x="10125" y="1699"/>
                  </a:cubicBezTo>
                  <a:cubicBezTo>
                    <a:pt x="10106" y="1559"/>
                    <a:pt x="10046" y="1380"/>
                    <a:pt x="10046" y="1241"/>
                  </a:cubicBezTo>
                  <a:lnTo>
                    <a:pt x="10046" y="306"/>
                  </a:lnTo>
                  <a:cubicBezTo>
                    <a:pt x="10046" y="187"/>
                    <a:pt x="10026" y="67"/>
                    <a:pt x="9887" y="8"/>
                  </a:cubicBezTo>
                  <a:cubicBezTo>
                    <a:pt x="9871" y="3"/>
                    <a:pt x="9855" y="1"/>
                    <a:pt x="9840"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19" name="Google Shape;577;p19">
            <a:extLst>
              <a:ext uri="{FF2B5EF4-FFF2-40B4-BE49-F238E27FC236}">
                <a16:creationId xmlns:a16="http://schemas.microsoft.com/office/drawing/2014/main" id="{11316CD4-AF55-63F3-2AA7-0CDCA2075725}"/>
              </a:ext>
            </a:extLst>
          </p:cNvPr>
          <p:cNvGrpSpPr/>
          <p:nvPr/>
        </p:nvGrpSpPr>
        <p:grpSpPr>
          <a:xfrm>
            <a:off x="14483932" y="2513824"/>
            <a:ext cx="1870460" cy="2798984"/>
            <a:chOff x="6954708" y="1949002"/>
            <a:chExt cx="1331613" cy="1725697"/>
          </a:xfrm>
        </p:grpSpPr>
        <p:sp>
          <p:nvSpPr>
            <p:cNvPr id="20" name="Google Shape;578;p19">
              <a:extLst>
                <a:ext uri="{FF2B5EF4-FFF2-40B4-BE49-F238E27FC236}">
                  <a16:creationId xmlns:a16="http://schemas.microsoft.com/office/drawing/2014/main" id="{84F67933-8CC2-5172-8318-53A3AA4C4869}"/>
                </a:ext>
              </a:extLst>
            </p:cNvPr>
            <p:cNvSpPr/>
            <p:nvPr/>
          </p:nvSpPr>
          <p:spPr>
            <a:xfrm>
              <a:off x="7506244" y="3003946"/>
              <a:ext cx="334566" cy="115682"/>
            </a:xfrm>
            <a:custGeom>
              <a:avLst/>
              <a:gdLst/>
              <a:ahLst/>
              <a:cxnLst/>
              <a:rect l="l" t="t" r="r" b="b"/>
              <a:pathLst>
                <a:path w="5333" h="2038" extrusionOk="0">
                  <a:moveTo>
                    <a:pt x="4139" y="0"/>
                  </a:moveTo>
                  <a:cubicBezTo>
                    <a:pt x="3820" y="358"/>
                    <a:pt x="3363" y="577"/>
                    <a:pt x="2925" y="577"/>
                  </a:cubicBezTo>
                  <a:cubicBezTo>
                    <a:pt x="2881" y="575"/>
                    <a:pt x="2839" y="574"/>
                    <a:pt x="2797" y="574"/>
                  </a:cubicBezTo>
                  <a:cubicBezTo>
                    <a:pt x="2629" y="574"/>
                    <a:pt x="2475" y="587"/>
                    <a:pt x="2323" y="587"/>
                  </a:cubicBezTo>
                  <a:cubicBezTo>
                    <a:pt x="2134" y="587"/>
                    <a:pt x="1950" y="567"/>
                    <a:pt x="1751" y="478"/>
                  </a:cubicBezTo>
                  <a:cubicBezTo>
                    <a:pt x="1553" y="378"/>
                    <a:pt x="1274" y="159"/>
                    <a:pt x="1075" y="80"/>
                  </a:cubicBezTo>
                  <a:cubicBezTo>
                    <a:pt x="1001" y="57"/>
                    <a:pt x="932" y="46"/>
                    <a:pt x="865" y="46"/>
                  </a:cubicBezTo>
                  <a:cubicBezTo>
                    <a:pt x="589" y="46"/>
                    <a:pt x="353" y="222"/>
                    <a:pt x="1" y="398"/>
                  </a:cubicBezTo>
                  <a:cubicBezTo>
                    <a:pt x="1" y="458"/>
                    <a:pt x="1" y="498"/>
                    <a:pt x="41" y="537"/>
                  </a:cubicBezTo>
                  <a:cubicBezTo>
                    <a:pt x="598" y="1075"/>
                    <a:pt x="1234" y="1592"/>
                    <a:pt x="2030" y="1870"/>
                  </a:cubicBezTo>
                  <a:cubicBezTo>
                    <a:pt x="2347" y="1984"/>
                    <a:pt x="2648" y="2038"/>
                    <a:pt x="2936" y="2038"/>
                  </a:cubicBezTo>
                  <a:cubicBezTo>
                    <a:pt x="3553" y="2038"/>
                    <a:pt x="4114" y="1793"/>
                    <a:pt x="4656" y="1373"/>
                  </a:cubicBezTo>
                  <a:cubicBezTo>
                    <a:pt x="4855" y="1194"/>
                    <a:pt x="5034" y="975"/>
                    <a:pt x="5213" y="756"/>
                  </a:cubicBezTo>
                  <a:cubicBezTo>
                    <a:pt x="5272" y="637"/>
                    <a:pt x="5332" y="478"/>
                    <a:pt x="5272" y="339"/>
                  </a:cubicBezTo>
                  <a:cubicBezTo>
                    <a:pt x="4934" y="179"/>
                    <a:pt x="4477" y="159"/>
                    <a:pt x="413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 name="Google Shape;579;p19">
              <a:extLst>
                <a:ext uri="{FF2B5EF4-FFF2-40B4-BE49-F238E27FC236}">
                  <a16:creationId xmlns:a16="http://schemas.microsoft.com/office/drawing/2014/main" id="{547CFA3C-AB57-0D56-67FB-8590BBD5B21A}"/>
                </a:ext>
              </a:extLst>
            </p:cNvPr>
            <p:cNvSpPr/>
            <p:nvPr/>
          </p:nvSpPr>
          <p:spPr>
            <a:xfrm>
              <a:off x="7309074" y="2572432"/>
              <a:ext cx="272144" cy="493663"/>
            </a:xfrm>
            <a:custGeom>
              <a:avLst/>
              <a:gdLst/>
              <a:ahLst/>
              <a:cxnLst/>
              <a:rect l="l" t="t" r="r" b="b"/>
              <a:pathLst>
                <a:path w="4338" h="8697" extrusionOk="0">
                  <a:moveTo>
                    <a:pt x="424" y="1"/>
                  </a:moveTo>
                  <a:cubicBezTo>
                    <a:pt x="297" y="1"/>
                    <a:pt x="188" y="15"/>
                    <a:pt x="41" y="43"/>
                  </a:cubicBezTo>
                  <a:cubicBezTo>
                    <a:pt x="1" y="441"/>
                    <a:pt x="21" y="879"/>
                    <a:pt x="41" y="1276"/>
                  </a:cubicBezTo>
                  <a:cubicBezTo>
                    <a:pt x="61" y="1694"/>
                    <a:pt x="240" y="2132"/>
                    <a:pt x="240" y="2569"/>
                  </a:cubicBezTo>
                  <a:cubicBezTo>
                    <a:pt x="240" y="3166"/>
                    <a:pt x="220" y="3763"/>
                    <a:pt x="359" y="4360"/>
                  </a:cubicBezTo>
                  <a:cubicBezTo>
                    <a:pt x="419" y="4579"/>
                    <a:pt x="419" y="4778"/>
                    <a:pt x="438" y="4996"/>
                  </a:cubicBezTo>
                  <a:cubicBezTo>
                    <a:pt x="518" y="5852"/>
                    <a:pt x="558" y="6667"/>
                    <a:pt x="618" y="7503"/>
                  </a:cubicBezTo>
                  <a:cubicBezTo>
                    <a:pt x="637" y="7901"/>
                    <a:pt x="677" y="8279"/>
                    <a:pt x="737" y="8696"/>
                  </a:cubicBezTo>
                  <a:cubicBezTo>
                    <a:pt x="1075" y="8597"/>
                    <a:pt x="1314" y="8398"/>
                    <a:pt x="1552" y="8259"/>
                  </a:cubicBezTo>
                  <a:cubicBezTo>
                    <a:pt x="1811" y="8100"/>
                    <a:pt x="2090" y="7941"/>
                    <a:pt x="2348" y="7841"/>
                  </a:cubicBezTo>
                  <a:cubicBezTo>
                    <a:pt x="2647" y="7702"/>
                    <a:pt x="2985" y="7642"/>
                    <a:pt x="3283" y="7563"/>
                  </a:cubicBezTo>
                  <a:cubicBezTo>
                    <a:pt x="3542" y="7483"/>
                    <a:pt x="3940" y="7443"/>
                    <a:pt x="4238" y="7364"/>
                  </a:cubicBezTo>
                  <a:cubicBezTo>
                    <a:pt x="4337" y="6846"/>
                    <a:pt x="4298" y="6289"/>
                    <a:pt x="4198" y="5693"/>
                  </a:cubicBezTo>
                  <a:cubicBezTo>
                    <a:pt x="3721" y="5514"/>
                    <a:pt x="3303" y="5195"/>
                    <a:pt x="2985" y="4897"/>
                  </a:cubicBezTo>
                  <a:cubicBezTo>
                    <a:pt x="1950" y="3942"/>
                    <a:pt x="1393" y="2808"/>
                    <a:pt x="1194" y="1436"/>
                  </a:cubicBezTo>
                  <a:cubicBezTo>
                    <a:pt x="1155" y="1217"/>
                    <a:pt x="1115" y="978"/>
                    <a:pt x="1095" y="739"/>
                  </a:cubicBezTo>
                  <a:lnTo>
                    <a:pt x="1015" y="63"/>
                  </a:lnTo>
                  <a:cubicBezTo>
                    <a:pt x="738" y="20"/>
                    <a:pt x="570" y="1"/>
                    <a:pt x="42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2" name="Google Shape;580;p19">
              <a:extLst>
                <a:ext uri="{FF2B5EF4-FFF2-40B4-BE49-F238E27FC236}">
                  <a16:creationId xmlns:a16="http://schemas.microsoft.com/office/drawing/2014/main" id="{C4B7CCC5-DC18-BBED-617F-7FA7D2ADBFE2}"/>
                </a:ext>
              </a:extLst>
            </p:cNvPr>
            <p:cNvSpPr/>
            <p:nvPr/>
          </p:nvSpPr>
          <p:spPr>
            <a:xfrm>
              <a:off x="7307819" y="2275220"/>
              <a:ext cx="680236" cy="280691"/>
            </a:xfrm>
            <a:custGeom>
              <a:avLst/>
              <a:gdLst/>
              <a:ahLst/>
              <a:cxnLst/>
              <a:rect l="l" t="t" r="r" b="b"/>
              <a:pathLst>
                <a:path w="10843" h="4945" extrusionOk="0">
                  <a:moveTo>
                    <a:pt x="3410" y="0"/>
                  </a:moveTo>
                  <a:cubicBezTo>
                    <a:pt x="3180" y="0"/>
                    <a:pt x="2945" y="26"/>
                    <a:pt x="2686" y="87"/>
                  </a:cubicBezTo>
                  <a:cubicBezTo>
                    <a:pt x="2030" y="286"/>
                    <a:pt x="1473" y="624"/>
                    <a:pt x="976" y="1161"/>
                  </a:cubicBezTo>
                  <a:cubicBezTo>
                    <a:pt x="737" y="1420"/>
                    <a:pt x="578" y="1718"/>
                    <a:pt x="498" y="2076"/>
                  </a:cubicBezTo>
                  <a:cubicBezTo>
                    <a:pt x="439" y="2474"/>
                    <a:pt x="339" y="2852"/>
                    <a:pt x="260" y="3250"/>
                  </a:cubicBezTo>
                  <a:cubicBezTo>
                    <a:pt x="180" y="3668"/>
                    <a:pt x="100" y="4105"/>
                    <a:pt x="41" y="4563"/>
                  </a:cubicBezTo>
                  <a:cubicBezTo>
                    <a:pt x="1" y="4662"/>
                    <a:pt x="61" y="4782"/>
                    <a:pt x="61" y="4881"/>
                  </a:cubicBezTo>
                  <a:cubicBezTo>
                    <a:pt x="186" y="4881"/>
                    <a:pt x="304" y="4868"/>
                    <a:pt x="416" y="4868"/>
                  </a:cubicBezTo>
                  <a:cubicBezTo>
                    <a:pt x="500" y="4868"/>
                    <a:pt x="581" y="4876"/>
                    <a:pt x="657" y="4901"/>
                  </a:cubicBezTo>
                  <a:cubicBezTo>
                    <a:pt x="749" y="4932"/>
                    <a:pt x="840" y="4945"/>
                    <a:pt x="930" y="4945"/>
                  </a:cubicBezTo>
                  <a:cubicBezTo>
                    <a:pt x="1076" y="4945"/>
                    <a:pt x="1218" y="4911"/>
                    <a:pt x="1354" y="4861"/>
                  </a:cubicBezTo>
                  <a:cubicBezTo>
                    <a:pt x="1931" y="4682"/>
                    <a:pt x="2468" y="4444"/>
                    <a:pt x="2965" y="4145"/>
                  </a:cubicBezTo>
                  <a:cubicBezTo>
                    <a:pt x="3741" y="3668"/>
                    <a:pt x="4377" y="3011"/>
                    <a:pt x="4735" y="2116"/>
                  </a:cubicBezTo>
                  <a:cubicBezTo>
                    <a:pt x="4835" y="1858"/>
                    <a:pt x="5014" y="1798"/>
                    <a:pt x="5133" y="1559"/>
                  </a:cubicBezTo>
                  <a:cubicBezTo>
                    <a:pt x="5153" y="1480"/>
                    <a:pt x="5233" y="1400"/>
                    <a:pt x="5312" y="1400"/>
                  </a:cubicBezTo>
                  <a:cubicBezTo>
                    <a:pt x="5372" y="1400"/>
                    <a:pt x="5352" y="1579"/>
                    <a:pt x="5352" y="1659"/>
                  </a:cubicBezTo>
                  <a:cubicBezTo>
                    <a:pt x="5551" y="2474"/>
                    <a:pt x="6148" y="2872"/>
                    <a:pt x="6764" y="3409"/>
                  </a:cubicBezTo>
                  <a:cubicBezTo>
                    <a:pt x="7302" y="3887"/>
                    <a:pt x="7859" y="4265"/>
                    <a:pt x="8555" y="4503"/>
                  </a:cubicBezTo>
                  <a:cubicBezTo>
                    <a:pt x="9211" y="4742"/>
                    <a:pt x="9848" y="4702"/>
                    <a:pt x="10504" y="4762"/>
                  </a:cubicBezTo>
                  <a:cubicBezTo>
                    <a:pt x="10604" y="4762"/>
                    <a:pt x="10703" y="4702"/>
                    <a:pt x="10842" y="4682"/>
                  </a:cubicBezTo>
                  <a:cubicBezTo>
                    <a:pt x="10723" y="4066"/>
                    <a:pt x="10683" y="3529"/>
                    <a:pt x="10405" y="3031"/>
                  </a:cubicBezTo>
                  <a:cubicBezTo>
                    <a:pt x="10226" y="2693"/>
                    <a:pt x="10087" y="2395"/>
                    <a:pt x="9888" y="2096"/>
                  </a:cubicBezTo>
                  <a:cubicBezTo>
                    <a:pt x="9609" y="1659"/>
                    <a:pt x="9291" y="1241"/>
                    <a:pt x="8893" y="883"/>
                  </a:cubicBezTo>
                  <a:cubicBezTo>
                    <a:pt x="8276" y="359"/>
                    <a:pt x="7588" y="205"/>
                    <a:pt x="6830" y="205"/>
                  </a:cubicBezTo>
                  <a:cubicBezTo>
                    <a:pt x="6782" y="205"/>
                    <a:pt x="6734" y="205"/>
                    <a:pt x="6685" y="206"/>
                  </a:cubicBezTo>
                  <a:cubicBezTo>
                    <a:pt x="6148" y="226"/>
                    <a:pt x="6028" y="187"/>
                    <a:pt x="5631" y="485"/>
                  </a:cubicBezTo>
                  <a:cubicBezTo>
                    <a:pt x="5312" y="366"/>
                    <a:pt x="5014" y="286"/>
                    <a:pt x="4716" y="187"/>
                  </a:cubicBezTo>
                  <a:cubicBezTo>
                    <a:pt x="4357" y="87"/>
                    <a:pt x="3960" y="67"/>
                    <a:pt x="3621" y="8"/>
                  </a:cubicBezTo>
                  <a:cubicBezTo>
                    <a:pt x="3551" y="3"/>
                    <a:pt x="3481" y="0"/>
                    <a:pt x="341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3" name="Google Shape;581;p19">
              <a:extLst>
                <a:ext uri="{FF2B5EF4-FFF2-40B4-BE49-F238E27FC236}">
                  <a16:creationId xmlns:a16="http://schemas.microsoft.com/office/drawing/2014/main" id="{472A91B3-4DB0-FCF3-3EDE-0D1A1C778272}"/>
                </a:ext>
              </a:extLst>
            </p:cNvPr>
            <p:cNvSpPr/>
            <p:nvPr/>
          </p:nvSpPr>
          <p:spPr>
            <a:xfrm>
              <a:off x="7101929" y="2249336"/>
              <a:ext cx="1169443" cy="1425363"/>
            </a:xfrm>
            <a:custGeom>
              <a:avLst/>
              <a:gdLst/>
              <a:ahLst/>
              <a:cxnLst/>
              <a:rect l="l" t="t" r="r" b="b"/>
              <a:pathLst>
                <a:path w="18641" h="25111" extrusionOk="0">
                  <a:moveTo>
                    <a:pt x="6732" y="456"/>
                  </a:moveTo>
                  <a:cubicBezTo>
                    <a:pt x="6802" y="456"/>
                    <a:pt x="6873" y="459"/>
                    <a:pt x="6943" y="464"/>
                  </a:cubicBezTo>
                  <a:cubicBezTo>
                    <a:pt x="7321" y="503"/>
                    <a:pt x="7679" y="543"/>
                    <a:pt x="8017" y="643"/>
                  </a:cubicBezTo>
                  <a:cubicBezTo>
                    <a:pt x="8316" y="722"/>
                    <a:pt x="8614" y="861"/>
                    <a:pt x="8913" y="1001"/>
                  </a:cubicBezTo>
                  <a:cubicBezTo>
                    <a:pt x="9310" y="722"/>
                    <a:pt x="9430" y="662"/>
                    <a:pt x="9967" y="662"/>
                  </a:cubicBezTo>
                  <a:cubicBezTo>
                    <a:pt x="10010" y="661"/>
                    <a:pt x="10053" y="661"/>
                    <a:pt x="10095" y="661"/>
                  </a:cubicBezTo>
                  <a:cubicBezTo>
                    <a:pt x="10842" y="661"/>
                    <a:pt x="11532" y="830"/>
                    <a:pt x="12115" y="1319"/>
                  </a:cubicBezTo>
                  <a:cubicBezTo>
                    <a:pt x="12513" y="1657"/>
                    <a:pt x="12812" y="2055"/>
                    <a:pt x="13090" y="2512"/>
                  </a:cubicBezTo>
                  <a:cubicBezTo>
                    <a:pt x="13269" y="2811"/>
                    <a:pt x="13448" y="3109"/>
                    <a:pt x="13587" y="3408"/>
                  </a:cubicBezTo>
                  <a:cubicBezTo>
                    <a:pt x="13846" y="3885"/>
                    <a:pt x="13906" y="4422"/>
                    <a:pt x="14005" y="4979"/>
                  </a:cubicBezTo>
                  <a:cubicBezTo>
                    <a:pt x="13866" y="4999"/>
                    <a:pt x="13786" y="5039"/>
                    <a:pt x="13687" y="5039"/>
                  </a:cubicBezTo>
                  <a:cubicBezTo>
                    <a:pt x="13050" y="4999"/>
                    <a:pt x="12414" y="4999"/>
                    <a:pt x="11797" y="4800"/>
                  </a:cubicBezTo>
                  <a:cubicBezTo>
                    <a:pt x="11121" y="4581"/>
                    <a:pt x="10584" y="4203"/>
                    <a:pt x="10066" y="3746"/>
                  </a:cubicBezTo>
                  <a:cubicBezTo>
                    <a:pt x="9430" y="3229"/>
                    <a:pt x="8992" y="2592"/>
                    <a:pt x="8793" y="1796"/>
                  </a:cubicBezTo>
                  <a:cubicBezTo>
                    <a:pt x="8773" y="1717"/>
                    <a:pt x="8694" y="1637"/>
                    <a:pt x="8614" y="1637"/>
                  </a:cubicBezTo>
                  <a:cubicBezTo>
                    <a:pt x="8535" y="1637"/>
                    <a:pt x="8435" y="1717"/>
                    <a:pt x="8415" y="1757"/>
                  </a:cubicBezTo>
                  <a:cubicBezTo>
                    <a:pt x="8296" y="2015"/>
                    <a:pt x="8177" y="2254"/>
                    <a:pt x="8077" y="2512"/>
                  </a:cubicBezTo>
                  <a:cubicBezTo>
                    <a:pt x="7739" y="3388"/>
                    <a:pt x="7102" y="3985"/>
                    <a:pt x="6346" y="4442"/>
                  </a:cubicBezTo>
                  <a:cubicBezTo>
                    <a:pt x="5849" y="4740"/>
                    <a:pt x="5332" y="4979"/>
                    <a:pt x="4795" y="5138"/>
                  </a:cubicBezTo>
                  <a:cubicBezTo>
                    <a:pt x="4636" y="5191"/>
                    <a:pt x="4485" y="5236"/>
                    <a:pt x="4332" y="5236"/>
                  </a:cubicBezTo>
                  <a:cubicBezTo>
                    <a:pt x="4255" y="5236"/>
                    <a:pt x="4178" y="5225"/>
                    <a:pt x="4099" y="5198"/>
                  </a:cubicBezTo>
                  <a:cubicBezTo>
                    <a:pt x="4022" y="5172"/>
                    <a:pt x="3941" y="5165"/>
                    <a:pt x="3859" y="5165"/>
                  </a:cubicBezTo>
                  <a:cubicBezTo>
                    <a:pt x="3749" y="5165"/>
                    <a:pt x="3635" y="5178"/>
                    <a:pt x="3522" y="5178"/>
                  </a:cubicBezTo>
                  <a:cubicBezTo>
                    <a:pt x="3462" y="5039"/>
                    <a:pt x="3422" y="4939"/>
                    <a:pt x="3442" y="4840"/>
                  </a:cubicBezTo>
                  <a:cubicBezTo>
                    <a:pt x="3522" y="4422"/>
                    <a:pt x="3561" y="4004"/>
                    <a:pt x="3661" y="3587"/>
                  </a:cubicBezTo>
                  <a:cubicBezTo>
                    <a:pt x="3740" y="3209"/>
                    <a:pt x="3840" y="2831"/>
                    <a:pt x="3920" y="2453"/>
                  </a:cubicBezTo>
                  <a:cubicBezTo>
                    <a:pt x="3999" y="2115"/>
                    <a:pt x="4138" y="1816"/>
                    <a:pt x="4397" y="1558"/>
                  </a:cubicBezTo>
                  <a:cubicBezTo>
                    <a:pt x="4854" y="1060"/>
                    <a:pt x="5411" y="722"/>
                    <a:pt x="6048" y="543"/>
                  </a:cubicBezTo>
                  <a:cubicBezTo>
                    <a:pt x="6276" y="482"/>
                    <a:pt x="6504" y="456"/>
                    <a:pt x="6732" y="456"/>
                  </a:cubicBezTo>
                  <a:close/>
                  <a:moveTo>
                    <a:pt x="8442" y="2551"/>
                  </a:moveTo>
                  <a:cubicBezTo>
                    <a:pt x="8616" y="2551"/>
                    <a:pt x="8637" y="2736"/>
                    <a:pt x="8694" y="2831"/>
                  </a:cubicBezTo>
                  <a:cubicBezTo>
                    <a:pt x="9092" y="3547"/>
                    <a:pt x="9589" y="4144"/>
                    <a:pt x="10285" y="4542"/>
                  </a:cubicBezTo>
                  <a:cubicBezTo>
                    <a:pt x="10862" y="4880"/>
                    <a:pt x="11419" y="5238"/>
                    <a:pt x="12076" y="5397"/>
                  </a:cubicBezTo>
                  <a:cubicBezTo>
                    <a:pt x="12374" y="5477"/>
                    <a:pt x="12414" y="5576"/>
                    <a:pt x="12414" y="5835"/>
                  </a:cubicBezTo>
                  <a:lnTo>
                    <a:pt x="12414" y="6034"/>
                  </a:lnTo>
                  <a:cubicBezTo>
                    <a:pt x="12255" y="7167"/>
                    <a:pt x="12056" y="8281"/>
                    <a:pt x="11658" y="9356"/>
                  </a:cubicBezTo>
                  <a:cubicBezTo>
                    <a:pt x="11479" y="9773"/>
                    <a:pt x="11260" y="10171"/>
                    <a:pt x="11001" y="10509"/>
                  </a:cubicBezTo>
                  <a:cubicBezTo>
                    <a:pt x="10594" y="11129"/>
                    <a:pt x="10039" y="11428"/>
                    <a:pt x="9359" y="11428"/>
                  </a:cubicBezTo>
                  <a:cubicBezTo>
                    <a:pt x="9210" y="11428"/>
                    <a:pt x="9054" y="11413"/>
                    <a:pt x="8893" y="11385"/>
                  </a:cubicBezTo>
                  <a:cubicBezTo>
                    <a:pt x="7421" y="11166"/>
                    <a:pt x="6386" y="10350"/>
                    <a:pt x="5610" y="9117"/>
                  </a:cubicBezTo>
                  <a:cubicBezTo>
                    <a:pt x="5312" y="8620"/>
                    <a:pt x="5053" y="8102"/>
                    <a:pt x="4994" y="7525"/>
                  </a:cubicBezTo>
                  <a:cubicBezTo>
                    <a:pt x="4934" y="7088"/>
                    <a:pt x="4815" y="6630"/>
                    <a:pt x="4735" y="6213"/>
                  </a:cubicBezTo>
                  <a:cubicBezTo>
                    <a:pt x="4715" y="6014"/>
                    <a:pt x="4715" y="5835"/>
                    <a:pt x="4695" y="5636"/>
                  </a:cubicBezTo>
                  <a:cubicBezTo>
                    <a:pt x="5213" y="5397"/>
                    <a:pt x="5650" y="5178"/>
                    <a:pt x="6088" y="4939"/>
                  </a:cubicBezTo>
                  <a:cubicBezTo>
                    <a:pt x="7122" y="4422"/>
                    <a:pt x="7898" y="3607"/>
                    <a:pt x="8415" y="2552"/>
                  </a:cubicBezTo>
                  <a:cubicBezTo>
                    <a:pt x="8425" y="2551"/>
                    <a:pt x="8434" y="2551"/>
                    <a:pt x="8442" y="2551"/>
                  </a:cubicBezTo>
                  <a:close/>
                  <a:moveTo>
                    <a:pt x="7938" y="11703"/>
                  </a:moveTo>
                  <a:cubicBezTo>
                    <a:pt x="8276" y="11783"/>
                    <a:pt x="8594" y="11902"/>
                    <a:pt x="8932" y="11942"/>
                  </a:cubicBezTo>
                  <a:cubicBezTo>
                    <a:pt x="8980" y="11944"/>
                    <a:pt x="9027" y="11946"/>
                    <a:pt x="9074" y="11946"/>
                  </a:cubicBezTo>
                  <a:cubicBezTo>
                    <a:pt x="9367" y="11946"/>
                    <a:pt x="9667" y="11899"/>
                    <a:pt x="10027" y="11882"/>
                  </a:cubicBezTo>
                  <a:cubicBezTo>
                    <a:pt x="10086" y="12379"/>
                    <a:pt x="10126" y="12837"/>
                    <a:pt x="10066" y="13274"/>
                  </a:cubicBezTo>
                  <a:cubicBezTo>
                    <a:pt x="9887" y="13453"/>
                    <a:pt x="9668" y="13493"/>
                    <a:pt x="9410" y="13493"/>
                  </a:cubicBezTo>
                  <a:cubicBezTo>
                    <a:pt x="9191" y="13493"/>
                    <a:pt x="8992" y="13493"/>
                    <a:pt x="8773" y="13473"/>
                  </a:cubicBezTo>
                  <a:cubicBezTo>
                    <a:pt x="7998" y="13354"/>
                    <a:pt x="7898" y="13195"/>
                    <a:pt x="7898" y="12439"/>
                  </a:cubicBezTo>
                  <a:cubicBezTo>
                    <a:pt x="7898" y="12200"/>
                    <a:pt x="7838" y="11962"/>
                    <a:pt x="7938" y="11703"/>
                  </a:cubicBezTo>
                  <a:close/>
                  <a:moveTo>
                    <a:pt x="13244" y="5544"/>
                  </a:moveTo>
                  <a:cubicBezTo>
                    <a:pt x="13482" y="5544"/>
                    <a:pt x="13710" y="5602"/>
                    <a:pt x="13965" y="5616"/>
                  </a:cubicBezTo>
                  <a:cubicBezTo>
                    <a:pt x="14065" y="5874"/>
                    <a:pt x="14105" y="6113"/>
                    <a:pt x="14144" y="6372"/>
                  </a:cubicBezTo>
                  <a:cubicBezTo>
                    <a:pt x="14164" y="7466"/>
                    <a:pt x="14105" y="8520"/>
                    <a:pt x="14005" y="9594"/>
                  </a:cubicBezTo>
                  <a:cubicBezTo>
                    <a:pt x="13945" y="10350"/>
                    <a:pt x="13965" y="11086"/>
                    <a:pt x="13965" y="11842"/>
                  </a:cubicBezTo>
                  <a:cubicBezTo>
                    <a:pt x="13965" y="12280"/>
                    <a:pt x="13945" y="12717"/>
                    <a:pt x="13906" y="13175"/>
                  </a:cubicBezTo>
                  <a:cubicBezTo>
                    <a:pt x="13906" y="13374"/>
                    <a:pt x="13906" y="13573"/>
                    <a:pt x="13747" y="13752"/>
                  </a:cubicBezTo>
                  <a:cubicBezTo>
                    <a:pt x="13667" y="13732"/>
                    <a:pt x="13587" y="13692"/>
                    <a:pt x="13548" y="13672"/>
                  </a:cubicBezTo>
                  <a:cubicBezTo>
                    <a:pt x="12971" y="13294"/>
                    <a:pt x="12314" y="13175"/>
                    <a:pt x="11658" y="13155"/>
                  </a:cubicBezTo>
                  <a:cubicBezTo>
                    <a:pt x="11300" y="13135"/>
                    <a:pt x="10981" y="13095"/>
                    <a:pt x="10603" y="13076"/>
                  </a:cubicBezTo>
                  <a:cubicBezTo>
                    <a:pt x="10564" y="12877"/>
                    <a:pt x="10504" y="12698"/>
                    <a:pt x="10484" y="12499"/>
                  </a:cubicBezTo>
                  <a:cubicBezTo>
                    <a:pt x="10464" y="12001"/>
                    <a:pt x="10504" y="11504"/>
                    <a:pt x="10981" y="11186"/>
                  </a:cubicBezTo>
                  <a:cubicBezTo>
                    <a:pt x="11280" y="10987"/>
                    <a:pt x="11419" y="10688"/>
                    <a:pt x="11598" y="10390"/>
                  </a:cubicBezTo>
                  <a:cubicBezTo>
                    <a:pt x="12274" y="9256"/>
                    <a:pt x="12513" y="7963"/>
                    <a:pt x="12712" y="6670"/>
                  </a:cubicBezTo>
                  <a:cubicBezTo>
                    <a:pt x="12772" y="6312"/>
                    <a:pt x="12851" y="5974"/>
                    <a:pt x="12891" y="5596"/>
                  </a:cubicBezTo>
                  <a:cubicBezTo>
                    <a:pt x="13014" y="5557"/>
                    <a:pt x="13130" y="5544"/>
                    <a:pt x="13244" y="5544"/>
                  </a:cubicBezTo>
                  <a:close/>
                  <a:moveTo>
                    <a:pt x="3770" y="5717"/>
                  </a:moveTo>
                  <a:cubicBezTo>
                    <a:pt x="3880" y="5717"/>
                    <a:pt x="4014" y="5742"/>
                    <a:pt x="4297" y="5795"/>
                  </a:cubicBezTo>
                  <a:lnTo>
                    <a:pt x="4357" y="6471"/>
                  </a:lnTo>
                  <a:cubicBezTo>
                    <a:pt x="4397" y="6690"/>
                    <a:pt x="4437" y="6929"/>
                    <a:pt x="4457" y="7167"/>
                  </a:cubicBezTo>
                  <a:cubicBezTo>
                    <a:pt x="4656" y="8520"/>
                    <a:pt x="5232" y="9674"/>
                    <a:pt x="6247" y="10609"/>
                  </a:cubicBezTo>
                  <a:cubicBezTo>
                    <a:pt x="6585" y="10907"/>
                    <a:pt x="6903" y="11245"/>
                    <a:pt x="7381" y="11405"/>
                  </a:cubicBezTo>
                  <a:cubicBezTo>
                    <a:pt x="7500" y="11962"/>
                    <a:pt x="7580" y="12459"/>
                    <a:pt x="7441" y="12996"/>
                  </a:cubicBezTo>
                  <a:cubicBezTo>
                    <a:pt x="7142" y="13076"/>
                    <a:pt x="6844" y="13135"/>
                    <a:pt x="6585" y="13235"/>
                  </a:cubicBezTo>
                  <a:cubicBezTo>
                    <a:pt x="6287" y="13294"/>
                    <a:pt x="5949" y="13374"/>
                    <a:pt x="5650" y="13493"/>
                  </a:cubicBezTo>
                  <a:cubicBezTo>
                    <a:pt x="5392" y="13593"/>
                    <a:pt x="5113" y="13772"/>
                    <a:pt x="4854" y="13931"/>
                  </a:cubicBezTo>
                  <a:cubicBezTo>
                    <a:pt x="4616" y="14070"/>
                    <a:pt x="4397" y="14269"/>
                    <a:pt x="4039" y="14369"/>
                  </a:cubicBezTo>
                  <a:cubicBezTo>
                    <a:pt x="3999" y="13951"/>
                    <a:pt x="3939" y="13573"/>
                    <a:pt x="3920" y="13175"/>
                  </a:cubicBezTo>
                  <a:cubicBezTo>
                    <a:pt x="3860" y="12339"/>
                    <a:pt x="3820" y="11504"/>
                    <a:pt x="3740" y="10669"/>
                  </a:cubicBezTo>
                  <a:cubicBezTo>
                    <a:pt x="3721" y="10450"/>
                    <a:pt x="3721" y="10251"/>
                    <a:pt x="3661" y="10012"/>
                  </a:cubicBezTo>
                  <a:cubicBezTo>
                    <a:pt x="3502" y="9475"/>
                    <a:pt x="3522" y="8878"/>
                    <a:pt x="3522" y="8261"/>
                  </a:cubicBezTo>
                  <a:cubicBezTo>
                    <a:pt x="3522" y="7824"/>
                    <a:pt x="3462" y="7406"/>
                    <a:pt x="3442" y="6968"/>
                  </a:cubicBezTo>
                  <a:cubicBezTo>
                    <a:pt x="3422" y="6571"/>
                    <a:pt x="3402" y="6133"/>
                    <a:pt x="3442" y="5775"/>
                  </a:cubicBezTo>
                  <a:cubicBezTo>
                    <a:pt x="3592" y="5737"/>
                    <a:pt x="3672" y="5717"/>
                    <a:pt x="3770" y="5717"/>
                  </a:cubicBezTo>
                  <a:close/>
                  <a:moveTo>
                    <a:pt x="10603" y="13453"/>
                  </a:moveTo>
                  <a:cubicBezTo>
                    <a:pt x="10782" y="13523"/>
                    <a:pt x="10976" y="13523"/>
                    <a:pt x="11165" y="13523"/>
                  </a:cubicBezTo>
                  <a:cubicBezTo>
                    <a:pt x="11354" y="13523"/>
                    <a:pt x="11538" y="13523"/>
                    <a:pt x="11698" y="13593"/>
                  </a:cubicBezTo>
                  <a:cubicBezTo>
                    <a:pt x="11797" y="13772"/>
                    <a:pt x="11757" y="13911"/>
                    <a:pt x="11658" y="14050"/>
                  </a:cubicBezTo>
                  <a:cubicBezTo>
                    <a:pt x="11479" y="14269"/>
                    <a:pt x="11300" y="14488"/>
                    <a:pt x="11101" y="14667"/>
                  </a:cubicBezTo>
                  <a:cubicBezTo>
                    <a:pt x="10559" y="15087"/>
                    <a:pt x="9998" y="15332"/>
                    <a:pt x="9381" y="15332"/>
                  </a:cubicBezTo>
                  <a:cubicBezTo>
                    <a:pt x="9093" y="15332"/>
                    <a:pt x="8792" y="15278"/>
                    <a:pt x="8475" y="15164"/>
                  </a:cubicBezTo>
                  <a:cubicBezTo>
                    <a:pt x="7679" y="14886"/>
                    <a:pt x="7043" y="14369"/>
                    <a:pt x="6486" y="13812"/>
                  </a:cubicBezTo>
                  <a:cubicBezTo>
                    <a:pt x="6446" y="13792"/>
                    <a:pt x="6446" y="13752"/>
                    <a:pt x="6446" y="13692"/>
                  </a:cubicBezTo>
                  <a:cubicBezTo>
                    <a:pt x="6725" y="13553"/>
                    <a:pt x="6955" y="13478"/>
                    <a:pt x="7188" y="13478"/>
                  </a:cubicBezTo>
                  <a:cubicBezTo>
                    <a:pt x="7321" y="13478"/>
                    <a:pt x="7455" y="13502"/>
                    <a:pt x="7600" y="13553"/>
                  </a:cubicBezTo>
                  <a:cubicBezTo>
                    <a:pt x="7779" y="13593"/>
                    <a:pt x="7978" y="13672"/>
                    <a:pt x="8177" y="13752"/>
                  </a:cubicBezTo>
                  <a:cubicBezTo>
                    <a:pt x="8574" y="13931"/>
                    <a:pt x="8992" y="13931"/>
                    <a:pt x="9430" y="13951"/>
                  </a:cubicBezTo>
                  <a:cubicBezTo>
                    <a:pt x="9887" y="13951"/>
                    <a:pt x="10285" y="13792"/>
                    <a:pt x="10603" y="13453"/>
                  </a:cubicBezTo>
                  <a:close/>
                  <a:moveTo>
                    <a:pt x="12467" y="13764"/>
                  </a:moveTo>
                  <a:cubicBezTo>
                    <a:pt x="12953" y="13764"/>
                    <a:pt x="13352" y="14011"/>
                    <a:pt x="13766" y="14209"/>
                  </a:cubicBezTo>
                  <a:cubicBezTo>
                    <a:pt x="14403" y="14548"/>
                    <a:pt x="14960" y="14985"/>
                    <a:pt x="15378" y="15562"/>
                  </a:cubicBezTo>
                  <a:cubicBezTo>
                    <a:pt x="15736" y="16020"/>
                    <a:pt x="16074" y="16477"/>
                    <a:pt x="16392" y="16955"/>
                  </a:cubicBezTo>
                  <a:cubicBezTo>
                    <a:pt x="16551" y="17173"/>
                    <a:pt x="16691" y="17432"/>
                    <a:pt x="16830" y="17671"/>
                  </a:cubicBezTo>
                  <a:cubicBezTo>
                    <a:pt x="17268" y="18685"/>
                    <a:pt x="17745" y="19720"/>
                    <a:pt x="17984" y="20814"/>
                  </a:cubicBezTo>
                  <a:cubicBezTo>
                    <a:pt x="18163" y="21888"/>
                    <a:pt x="18262" y="22982"/>
                    <a:pt x="18123" y="24076"/>
                  </a:cubicBezTo>
                  <a:cubicBezTo>
                    <a:pt x="18123" y="24116"/>
                    <a:pt x="18083" y="24196"/>
                    <a:pt x="18063" y="24275"/>
                  </a:cubicBezTo>
                  <a:cubicBezTo>
                    <a:pt x="18043" y="24295"/>
                    <a:pt x="18023" y="24335"/>
                    <a:pt x="17984" y="24394"/>
                  </a:cubicBezTo>
                  <a:cubicBezTo>
                    <a:pt x="17944" y="24394"/>
                    <a:pt x="17864" y="24414"/>
                    <a:pt x="17825" y="24414"/>
                  </a:cubicBezTo>
                  <a:lnTo>
                    <a:pt x="15139" y="24414"/>
                  </a:lnTo>
                  <a:cubicBezTo>
                    <a:pt x="15079" y="23857"/>
                    <a:pt x="14980" y="23320"/>
                    <a:pt x="14960" y="22783"/>
                  </a:cubicBezTo>
                  <a:cubicBezTo>
                    <a:pt x="14940" y="22226"/>
                    <a:pt x="14960" y="21669"/>
                    <a:pt x="14980" y="21132"/>
                  </a:cubicBezTo>
                  <a:cubicBezTo>
                    <a:pt x="14920" y="21105"/>
                    <a:pt x="14865" y="21093"/>
                    <a:pt x="14817" y="21093"/>
                  </a:cubicBezTo>
                  <a:cubicBezTo>
                    <a:pt x="14688" y="21093"/>
                    <a:pt x="14607" y="21181"/>
                    <a:pt x="14622" y="21311"/>
                  </a:cubicBezTo>
                  <a:cubicBezTo>
                    <a:pt x="14662" y="22007"/>
                    <a:pt x="14502" y="22684"/>
                    <a:pt x="14681" y="23380"/>
                  </a:cubicBezTo>
                  <a:cubicBezTo>
                    <a:pt x="14761" y="23678"/>
                    <a:pt x="14681" y="24017"/>
                    <a:pt x="14681" y="24375"/>
                  </a:cubicBezTo>
                  <a:cubicBezTo>
                    <a:pt x="14483" y="24494"/>
                    <a:pt x="14264" y="24514"/>
                    <a:pt x="14045" y="24514"/>
                  </a:cubicBezTo>
                  <a:cubicBezTo>
                    <a:pt x="12911" y="24534"/>
                    <a:pt x="11797" y="24593"/>
                    <a:pt x="10683" y="24613"/>
                  </a:cubicBezTo>
                  <a:cubicBezTo>
                    <a:pt x="10305" y="24613"/>
                    <a:pt x="9947" y="24534"/>
                    <a:pt x="9609" y="24434"/>
                  </a:cubicBezTo>
                  <a:cubicBezTo>
                    <a:pt x="9569" y="24096"/>
                    <a:pt x="9529" y="23798"/>
                    <a:pt x="9828" y="23539"/>
                  </a:cubicBezTo>
                  <a:cubicBezTo>
                    <a:pt x="10126" y="23300"/>
                    <a:pt x="10106" y="22942"/>
                    <a:pt x="9828" y="22704"/>
                  </a:cubicBezTo>
                  <a:cubicBezTo>
                    <a:pt x="9629" y="22525"/>
                    <a:pt x="9569" y="22326"/>
                    <a:pt x="9569" y="22087"/>
                  </a:cubicBezTo>
                  <a:cubicBezTo>
                    <a:pt x="9569" y="21749"/>
                    <a:pt x="9529" y="21430"/>
                    <a:pt x="9529" y="21112"/>
                  </a:cubicBezTo>
                  <a:cubicBezTo>
                    <a:pt x="9569" y="21092"/>
                    <a:pt x="9569" y="21033"/>
                    <a:pt x="9609" y="21013"/>
                  </a:cubicBezTo>
                  <a:cubicBezTo>
                    <a:pt x="9808" y="20873"/>
                    <a:pt x="9967" y="20754"/>
                    <a:pt x="9987" y="20515"/>
                  </a:cubicBezTo>
                  <a:cubicBezTo>
                    <a:pt x="9987" y="20257"/>
                    <a:pt x="9887" y="20058"/>
                    <a:pt x="9668" y="19919"/>
                  </a:cubicBezTo>
                  <a:cubicBezTo>
                    <a:pt x="9430" y="19779"/>
                    <a:pt x="9390" y="19620"/>
                    <a:pt x="9410" y="19362"/>
                  </a:cubicBezTo>
                  <a:cubicBezTo>
                    <a:pt x="9410" y="19043"/>
                    <a:pt x="9390" y="18725"/>
                    <a:pt x="9390" y="18427"/>
                  </a:cubicBezTo>
                  <a:cubicBezTo>
                    <a:pt x="10186" y="17870"/>
                    <a:pt x="10027" y="17452"/>
                    <a:pt x="9430" y="17154"/>
                  </a:cubicBezTo>
                  <a:cubicBezTo>
                    <a:pt x="9430" y="16696"/>
                    <a:pt x="9430" y="16278"/>
                    <a:pt x="9470" y="15861"/>
                  </a:cubicBezTo>
                  <a:cubicBezTo>
                    <a:pt x="10027" y="15642"/>
                    <a:pt x="10683" y="15602"/>
                    <a:pt x="11180" y="15164"/>
                  </a:cubicBezTo>
                  <a:cubicBezTo>
                    <a:pt x="11618" y="14766"/>
                    <a:pt x="12076" y="14369"/>
                    <a:pt x="12314" y="13772"/>
                  </a:cubicBezTo>
                  <a:cubicBezTo>
                    <a:pt x="12366" y="13766"/>
                    <a:pt x="12417" y="13764"/>
                    <a:pt x="12467" y="13764"/>
                  </a:cubicBezTo>
                  <a:close/>
                  <a:moveTo>
                    <a:pt x="5789" y="13851"/>
                  </a:moveTo>
                  <a:cubicBezTo>
                    <a:pt x="6207" y="14209"/>
                    <a:pt x="6605" y="14567"/>
                    <a:pt x="7003" y="14866"/>
                  </a:cubicBezTo>
                  <a:cubicBezTo>
                    <a:pt x="7222" y="15045"/>
                    <a:pt x="7500" y="15204"/>
                    <a:pt x="7779" y="15343"/>
                  </a:cubicBezTo>
                  <a:cubicBezTo>
                    <a:pt x="8177" y="15502"/>
                    <a:pt x="8594" y="15662"/>
                    <a:pt x="9072" y="15841"/>
                  </a:cubicBezTo>
                  <a:cubicBezTo>
                    <a:pt x="9131" y="16199"/>
                    <a:pt x="9111" y="16597"/>
                    <a:pt x="9072" y="16994"/>
                  </a:cubicBezTo>
                  <a:cubicBezTo>
                    <a:pt x="9032" y="17134"/>
                    <a:pt x="8972" y="17273"/>
                    <a:pt x="8873" y="17392"/>
                  </a:cubicBezTo>
                  <a:cubicBezTo>
                    <a:pt x="8674" y="17591"/>
                    <a:pt x="8674" y="17830"/>
                    <a:pt x="8813" y="18049"/>
                  </a:cubicBezTo>
                  <a:cubicBezTo>
                    <a:pt x="9131" y="18466"/>
                    <a:pt x="9111" y="18964"/>
                    <a:pt x="9111" y="19461"/>
                  </a:cubicBezTo>
                  <a:cubicBezTo>
                    <a:pt x="9111" y="19620"/>
                    <a:pt x="9012" y="19680"/>
                    <a:pt x="8932" y="19779"/>
                  </a:cubicBezTo>
                  <a:cubicBezTo>
                    <a:pt x="8694" y="20118"/>
                    <a:pt x="8634" y="20356"/>
                    <a:pt x="8913" y="20655"/>
                  </a:cubicBezTo>
                  <a:cubicBezTo>
                    <a:pt x="9171" y="20933"/>
                    <a:pt x="9231" y="21232"/>
                    <a:pt x="9231" y="21610"/>
                  </a:cubicBezTo>
                  <a:cubicBezTo>
                    <a:pt x="9231" y="21729"/>
                    <a:pt x="9271" y="21848"/>
                    <a:pt x="9291" y="21968"/>
                  </a:cubicBezTo>
                  <a:cubicBezTo>
                    <a:pt x="9330" y="22246"/>
                    <a:pt x="9330" y="22525"/>
                    <a:pt x="9092" y="22743"/>
                  </a:cubicBezTo>
                  <a:cubicBezTo>
                    <a:pt x="8932" y="22903"/>
                    <a:pt x="8932" y="23101"/>
                    <a:pt x="9092" y="23261"/>
                  </a:cubicBezTo>
                  <a:cubicBezTo>
                    <a:pt x="9310" y="23599"/>
                    <a:pt x="9291" y="23997"/>
                    <a:pt x="9211" y="24434"/>
                  </a:cubicBezTo>
                  <a:cubicBezTo>
                    <a:pt x="9072" y="24434"/>
                    <a:pt x="8932" y="24474"/>
                    <a:pt x="8813" y="24474"/>
                  </a:cubicBezTo>
                  <a:cubicBezTo>
                    <a:pt x="8206" y="24450"/>
                    <a:pt x="7596" y="24433"/>
                    <a:pt x="6985" y="24433"/>
                  </a:cubicBezTo>
                  <a:cubicBezTo>
                    <a:pt x="6054" y="24433"/>
                    <a:pt x="5123" y="24473"/>
                    <a:pt x="4198" y="24593"/>
                  </a:cubicBezTo>
                  <a:cubicBezTo>
                    <a:pt x="4181" y="24595"/>
                    <a:pt x="4165" y="24596"/>
                    <a:pt x="4149" y="24596"/>
                  </a:cubicBezTo>
                  <a:cubicBezTo>
                    <a:pt x="3983" y="24596"/>
                    <a:pt x="3896" y="24500"/>
                    <a:pt x="3860" y="24355"/>
                  </a:cubicBezTo>
                  <a:lnTo>
                    <a:pt x="3800" y="22127"/>
                  </a:lnTo>
                  <a:cubicBezTo>
                    <a:pt x="3800" y="21928"/>
                    <a:pt x="3800" y="21729"/>
                    <a:pt x="3959" y="21530"/>
                  </a:cubicBezTo>
                  <a:cubicBezTo>
                    <a:pt x="4118" y="21351"/>
                    <a:pt x="4019" y="21232"/>
                    <a:pt x="3701" y="21112"/>
                  </a:cubicBezTo>
                  <a:cubicBezTo>
                    <a:pt x="3502" y="21251"/>
                    <a:pt x="3522" y="21510"/>
                    <a:pt x="3522" y="21709"/>
                  </a:cubicBezTo>
                  <a:cubicBezTo>
                    <a:pt x="3502" y="22246"/>
                    <a:pt x="3502" y="22823"/>
                    <a:pt x="3502" y="23360"/>
                  </a:cubicBezTo>
                  <a:cubicBezTo>
                    <a:pt x="3502" y="23758"/>
                    <a:pt x="3502" y="24196"/>
                    <a:pt x="3462" y="24633"/>
                  </a:cubicBezTo>
                  <a:cubicBezTo>
                    <a:pt x="3363" y="24653"/>
                    <a:pt x="3263" y="24713"/>
                    <a:pt x="3144" y="24713"/>
                  </a:cubicBezTo>
                  <a:cubicBezTo>
                    <a:pt x="2925" y="24713"/>
                    <a:pt x="2726" y="24713"/>
                    <a:pt x="2507" y="24693"/>
                  </a:cubicBezTo>
                  <a:cubicBezTo>
                    <a:pt x="2089" y="24648"/>
                    <a:pt x="1660" y="24592"/>
                    <a:pt x="1245" y="24592"/>
                  </a:cubicBezTo>
                  <a:cubicBezTo>
                    <a:pt x="1107" y="24592"/>
                    <a:pt x="970" y="24598"/>
                    <a:pt x="836" y="24613"/>
                  </a:cubicBezTo>
                  <a:cubicBezTo>
                    <a:pt x="776" y="24613"/>
                    <a:pt x="717" y="24593"/>
                    <a:pt x="637" y="24554"/>
                  </a:cubicBezTo>
                  <a:cubicBezTo>
                    <a:pt x="617" y="24454"/>
                    <a:pt x="538" y="24355"/>
                    <a:pt x="538" y="24255"/>
                  </a:cubicBezTo>
                  <a:cubicBezTo>
                    <a:pt x="379" y="23002"/>
                    <a:pt x="418" y="21749"/>
                    <a:pt x="538" y="20476"/>
                  </a:cubicBezTo>
                  <a:cubicBezTo>
                    <a:pt x="677" y="18964"/>
                    <a:pt x="1353" y="17691"/>
                    <a:pt x="2308" y="16557"/>
                  </a:cubicBezTo>
                  <a:cubicBezTo>
                    <a:pt x="2626" y="16159"/>
                    <a:pt x="2965" y="15781"/>
                    <a:pt x="3363" y="15443"/>
                  </a:cubicBezTo>
                  <a:cubicBezTo>
                    <a:pt x="4019" y="14866"/>
                    <a:pt x="4735" y="14349"/>
                    <a:pt x="5511" y="13951"/>
                  </a:cubicBezTo>
                  <a:cubicBezTo>
                    <a:pt x="5590" y="13911"/>
                    <a:pt x="5650" y="13891"/>
                    <a:pt x="5789" y="13851"/>
                  </a:cubicBezTo>
                  <a:close/>
                  <a:moveTo>
                    <a:pt x="6916" y="0"/>
                  </a:moveTo>
                  <a:cubicBezTo>
                    <a:pt x="5659" y="0"/>
                    <a:pt x="4404" y="733"/>
                    <a:pt x="3820" y="1717"/>
                  </a:cubicBezTo>
                  <a:cubicBezTo>
                    <a:pt x="3681" y="1916"/>
                    <a:pt x="3581" y="2135"/>
                    <a:pt x="3561" y="2353"/>
                  </a:cubicBezTo>
                  <a:cubicBezTo>
                    <a:pt x="3462" y="2910"/>
                    <a:pt x="3343" y="3447"/>
                    <a:pt x="3243" y="4004"/>
                  </a:cubicBezTo>
                  <a:cubicBezTo>
                    <a:pt x="3104" y="4800"/>
                    <a:pt x="3024" y="5616"/>
                    <a:pt x="3104" y="6431"/>
                  </a:cubicBezTo>
                  <a:cubicBezTo>
                    <a:pt x="3164" y="7287"/>
                    <a:pt x="3223" y="8102"/>
                    <a:pt x="3203" y="8938"/>
                  </a:cubicBezTo>
                  <a:cubicBezTo>
                    <a:pt x="3203" y="9077"/>
                    <a:pt x="3223" y="9196"/>
                    <a:pt x="3223" y="9316"/>
                  </a:cubicBezTo>
                  <a:cubicBezTo>
                    <a:pt x="3303" y="10131"/>
                    <a:pt x="3402" y="10927"/>
                    <a:pt x="3462" y="11763"/>
                  </a:cubicBezTo>
                  <a:cubicBezTo>
                    <a:pt x="3522" y="12419"/>
                    <a:pt x="3522" y="13115"/>
                    <a:pt x="3601" y="13812"/>
                  </a:cubicBezTo>
                  <a:cubicBezTo>
                    <a:pt x="3641" y="14369"/>
                    <a:pt x="3542" y="14786"/>
                    <a:pt x="3104" y="15184"/>
                  </a:cubicBezTo>
                  <a:cubicBezTo>
                    <a:pt x="2129" y="16040"/>
                    <a:pt x="1373" y="17054"/>
                    <a:pt x="816" y="18188"/>
                  </a:cubicBezTo>
                  <a:cubicBezTo>
                    <a:pt x="538" y="18765"/>
                    <a:pt x="279" y="19342"/>
                    <a:pt x="239" y="19958"/>
                  </a:cubicBezTo>
                  <a:cubicBezTo>
                    <a:pt x="160" y="20635"/>
                    <a:pt x="80" y="21331"/>
                    <a:pt x="60" y="22027"/>
                  </a:cubicBezTo>
                  <a:cubicBezTo>
                    <a:pt x="1" y="23002"/>
                    <a:pt x="160" y="23937"/>
                    <a:pt x="279" y="24912"/>
                  </a:cubicBezTo>
                  <a:cubicBezTo>
                    <a:pt x="279" y="24991"/>
                    <a:pt x="379" y="25031"/>
                    <a:pt x="438" y="25111"/>
                  </a:cubicBezTo>
                  <a:cubicBezTo>
                    <a:pt x="776" y="24832"/>
                    <a:pt x="1174" y="24832"/>
                    <a:pt x="1552" y="24832"/>
                  </a:cubicBezTo>
                  <a:cubicBezTo>
                    <a:pt x="1771" y="24832"/>
                    <a:pt x="2030" y="24892"/>
                    <a:pt x="2249" y="24912"/>
                  </a:cubicBezTo>
                  <a:cubicBezTo>
                    <a:pt x="2447" y="24932"/>
                    <a:pt x="2626" y="24932"/>
                    <a:pt x="2825" y="24932"/>
                  </a:cubicBezTo>
                  <a:cubicBezTo>
                    <a:pt x="3363" y="24932"/>
                    <a:pt x="3939" y="24832"/>
                    <a:pt x="4477" y="24792"/>
                  </a:cubicBezTo>
                  <a:cubicBezTo>
                    <a:pt x="5312" y="24711"/>
                    <a:pt x="6141" y="24671"/>
                    <a:pt x="6967" y="24671"/>
                  </a:cubicBezTo>
                  <a:cubicBezTo>
                    <a:pt x="7557" y="24671"/>
                    <a:pt x="8145" y="24691"/>
                    <a:pt x="8734" y="24733"/>
                  </a:cubicBezTo>
                  <a:cubicBezTo>
                    <a:pt x="8767" y="24733"/>
                    <a:pt x="8806" y="24730"/>
                    <a:pt x="8847" y="24730"/>
                  </a:cubicBezTo>
                  <a:cubicBezTo>
                    <a:pt x="8928" y="24730"/>
                    <a:pt x="9012" y="24739"/>
                    <a:pt x="9052" y="24792"/>
                  </a:cubicBezTo>
                  <a:cubicBezTo>
                    <a:pt x="9188" y="24883"/>
                    <a:pt x="9325" y="24903"/>
                    <a:pt x="9465" y="24903"/>
                  </a:cubicBezTo>
                  <a:cubicBezTo>
                    <a:pt x="9570" y="24903"/>
                    <a:pt x="9677" y="24892"/>
                    <a:pt x="9788" y="24892"/>
                  </a:cubicBezTo>
                  <a:cubicBezTo>
                    <a:pt x="9962" y="24900"/>
                    <a:pt x="10136" y="24903"/>
                    <a:pt x="10311" y="24903"/>
                  </a:cubicBezTo>
                  <a:cubicBezTo>
                    <a:pt x="11478" y="24903"/>
                    <a:pt x="12667" y="24753"/>
                    <a:pt x="13826" y="24753"/>
                  </a:cubicBezTo>
                  <a:cubicBezTo>
                    <a:pt x="14274" y="24753"/>
                    <a:pt x="14721" y="24738"/>
                    <a:pt x="15169" y="24738"/>
                  </a:cubicBezTo>
                  <a:cubicBezTo>
                    <a:pt x="15616" y="24738"/>
                    <a:pt x="16064" y="24753"/>
                    <a:pt x="16512" y="24812"/>
                  </a:cubicBezTo>
                  <a:cubicBezTo>
                    <a:pt x="16581" y="24822"/>
                    <a:pt x="16646" y="24827"/>
                    <a:pt x="16711" y="24827"/>
                  </a:cubicBezTo>
                  <a:cubicBezTo>
                    <a:pt x="16775" y="24827"/>
                    <a:pt x="16840" y="24822"/>
                    <a:pt x="16909" y="24812"/>
                  </a:cubicBezTo>
                  <a:cubicBezTo>
                    <a:pt x="17161" y="24801"/>
                    <a:pt x="17405" y="24776"/>
                    <a:pt x="17647" y="24776"/>
                  </a:cubicBezTo>
                  <a:cubicBezTo>
                    <a:pt x="17827" y="24776"/>
                    <a:pt x="18005" y="24790"/>
                    <a:pt x="18183" y="24832"/>
                  </a:cubicBezTo>
                  <a:cubicBezTo>
                    <a:pt x="18214" y="24841"/>
                    <a:pt x="18244" y="24845"/>
                    <a:pt x="18273" y="24845"/>
                  </a:cubicBezTo>
                  <a:cubicBezTo>
                    <a:pt x="18444" y="24845"/>
                    <a:pt x="18561" y="24701"/>
                    <a:pt x="18561" y="24514"/>
                  </a:cubicBezTo>
                  <a:cubicBezTo>
                    <a:pt x="18561" y="24315"/>
                    <a:pt x="18541" y="24116"/>
                    <a:pt x="18561" y="23917"/>
                  </a:cubicBezTo>
                  <a:cubicBezTo>
                    <a:pt x="18640" y="22883"/>
                    <a:pt x="18461" y="21828"/>
                    <a:pt x="18342" y="20794"/>
                  </a:cubicBezTo>
                  <a:cubicBezTo>
                    <a:pt x="18322" y="20615"/>
                    <a:pt x="18262" y="20456"/>
                    <a:pt x="18222" y="20297"/>
                  </a:cubicBezTo>
                  <a:cubicBezTo>
                    <a:pt x="17844" y="19242"/>
                    <a:pt x="17447" y="18208"/>
                    <a:pt x="16949" y="17213"/>
                  </a:cubicBezTo>
                  <a:cubicBezTo>
                    <a:pt x="16770" y="16855"/>
                    <a:pt x="16571" y="16517"/>
                    <a:pt x="16352" y="16219"/>
                  </a:cubicBezTo>
                  <a:cubicBezTo>
                    <a:pt x="15736" y="15423"/>
                    <a:pt x="15159" y="14587"/>
                    <a:pt x="14264" y="14030"/>
                  </a:cubicBezTo>
                  <a:lnTo>
                    <a:pt x="14264" y="13434"/>
                  </a:lnTo>
                  <a:cubicBezTo>
                    <a:pt x="14284" y="12399"/>
                    <a:pt x="14284" y="11405"/>
                    <a:pt x="14323" y="10390"/>
                  </a:cubicBezTo>
                  <a:lnTo>
                    <a:pt x="14403" y="8600"/>
                  </a:lnTo>
                  <a:cubicBezTo>
                    <a:pt x="14423" y="7983"/>
                    <a:pt x="14483" y="7366"/>
                    <a:pt x="14483" y="6730"/>
                  </a:cubicBezTo>
                  <a:cubicBezTo>
                    <a:pt x="14483" y="6232"/>
                    <a:pt x="14463" y="5735"/>
                    <a:pt x="14403" y="5258"/>
                  </a:cubicBezTo>
                  <a:cubicBezTo>
                    <a:pt x="14363" y="4820"/>
                    <a:pt x="14323" y="4382"/>
                    <a:pt x="14204" y="3925"/>
                  </a:cubicBezTo>
                  <a:cubicBezTo>
                    <a:pt x="13886" y="2731"/>
                    <a:pt x="13229" y="1737"/>
                    <a:pt x="12334" y="881"/>
                  </a:cubicBezTo>
                  <a:cubicBezTo>
                    <a:pt x="11976" y="543"/>
                    <a:pt x="11519" y="344"/>
                    <a:pt x="11021" y="245"/>
                  </a:cubicBezTo>
                  <a:cubicBezTo>
                    <a:pt x="10716" y="196"/>
                    <a:pt x="10407" y="165"/>
                    <a:pt x="10100" y="165"/>
                  </a:cubicBezTo>
                  <a:cubicBezTo>
                    <a:pt x="9648" y="165"/>
                    <a:pt x="9200" y="234"/>
                    <a:pt x="8773" y="424"/>
                  </a:cubicBezTo>
                  <a:cubicBezTo>
                    <a:pt x="8574" y="344"/>
                    <a:pt x="8395" y="245"/>
                    <a:pt x="8216" y="185"/>
                  </a:cubicBezTo>
                  <a:cubicBezTo>
                    <a:pt x="8037" y="145"/>
                    <a:pt x="7838" y="145"/>
                    <a:pt x="7639" y="86"/>
                  </a:cubicBezTo>
                  <a:cubicBezTo>
                    <a:pt x="7402" y="28"/>
                    <a:pt x="7159" y="0"/>
                    <a:pt x="6916"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24" name="Google Shape;582;p19">
              <a:extLst>
                <a:ext uri="{FF2B5EF4-FFF2-40B4-BE49-F238E27FC236}">
                  <a16:creationId xmlns:a16="http://schemas.microsoft.com/office/drawing/2014/main" id="{21A81720-77B6-055B-8FF2-52B6FFE5B252}"/>
                </a:ext>
              </a:extLst>
            </p:cNvPr>
            <p:cNvSpPr/>
            <p:nvPr/>
          </p:nvSpPr>
          <p:spPr>
            <a:xfrm>
              <a:off x="7125642" y="3035563"/>
              <a:ext cx="561666" cy="616554"/>
            </a:xfrm>
            <a:custGeom>
              <a:avLst/>
              <a:gdLst/>
              <a:ahLst/>
              <a:cxnLst/>
              <a:rect l="l" t="t" r="r" b="b"/>
              <a:pathLst>
                <a:path w="8953" h="10862" extrusionOk="0">
                  <a:moveTo>
                    <a:pt x="5411" y="0"/>
                  </a:moveTo>
                  <a:cubicBezTo>
                    <a:pt x="5272" y="40"/>
                    <a:pt x="5212" y="60"/>
                    <a:pt x="5133" y="100"/>
                  </a:cubicBezTo>
                  <a:cubicBezTo>
                    <a:pt x="4357" y="498"/>
                    <a:pt x="3641" y="1015"/>
                    <a:pt x="2985" y="1592"/>
                  </a:cubicBezTo>
                  <a:cubicBezTo>
                    <a:pt x="2587" y="1930"/>
                    <a:pt x="2248" y="2308"/>
                    <a:pt x="1930" y="2706"/>
                  </a:cubicBezTo>
                  <a:cubicBezTo>
                    <a:pt x="975" y="3840"/>
                    <a:pt x="299" y="5113"/>
                    <a:pt x="160" y="6625"/>
                  </a:cubicBezTo>
                  <a:cubicBezTo>
                    <a:pt x="40" y="7898"/>
                    <a:pt x="1" y="9151"/>
                    <a:pt x="160" y="10404"/>
                  </a:cubicBezTo>
                  <a:cubicBezTo>
                    <a:pt x="160" y="10504"/>
                    <a:pt x="239" y="10603"/>
                    <a:pt x="259" y="10703"/>
                  </a:cubicBezTo>
                  <a:cubicBezTo>
                    <a:pt x="339" y="10742"/>
                    <a:pt x="398" y="10762"/>
                    <a:pt x="458" y="10762"/>
                  </a:cubicBezTo>
                  <a:cubicBezTo>
                    <a:pt x="592" y="10747"/>
                    <a:pt x="729" y="10741"/>
                    <a:pt x="867" y="10741"/>
                  </a:cubicBezTo>
                  <a:cubicBezTo>
                    <a:pt x="1282" y="10741"/>
                    <a:pt x="1711" y="10797"/>
                    <a:pt x="2129" y="10842"/>
                  </a:cubicBezTo>
                  <a:cubicBezTo>
                    <a:pt x="2348" y="10862"/>
                    <a:pt x="2547" y="10862"/>
                    <a:pt x="2766" y="10862"/>
                  </a:cubicBezTo>
                  <a:cubicBezTo>
                    <a:pt x="2885" y="10862"/>
                    <a:pt x="2985" y="10802"/>
                    <a:pt x="3084" y="10782"/>
                  </a:cubicBezTo>
                  <a:cubicBezTo>
                    <a:pt x="3124" y="10345"/>
                    <a:pt x="3124" y="9907"/>
                    <a:pt x="3124" y="9509"/>
                  </a:cubicBezTo>
                  <a:cubicBezTo>
                    <a:pt x="3124" y="8972"/>
                    <a:pt x="3124" y="8395"/>
                    <a:pt x="3144" y="7858"/>
                  </a:cubicBezTo>
                  <a:cubicBezTo>
                    <a:pt x="3144" y="7659"/>
                    <a:pt x="3124" y="7400"/>
                    <a:pt x="3323" y="7261"/>
                  </a:cubicBezTo>
                  <a:cubicBezTo>
                    <a:pt x="3641" y="7381"/>
                    <a:pt x="3740" y="7500"/>
                    <a:pt x="3581" y="7679"/>
                  </a:cubicBezTo>
                  <a:cubicBezTo>
                    <a:pt x="3422" y="7878"/>
                    <a:pt x="3422" y="8077"/>
                    <a:pt x="3422" y="8276"/>
                  </a:cubicBezTo>
                  <a:lnTo>
                    <a:pt x="3482" y="10504"/>
                  </a:lnTo>
                  <a:cubicBezTo>
                    <a:pt x="3518" y="10649"/>
                    <a:pt x="3605" y="10745"/>
                    <a:pt x="3771" y="10745"/>
                  </a:cubicBezTo>
                  <a:cubicBezTo>
                    <a:pt x="3787" y="10745"/>
                    <a:pt x="3803" y="10744"/>
                    <a:pt x="3820" y="10742"/>
                  </a:cubicBezTo>
                  <a:cubicBezTo>
                    <a:pt x="4745" y="10622"/>
                    <a:pt x="5676" y="10582"/>
                    <a:pt x="6607" y="10582"/>
                  </a:cubicBezTo>
                  <a:cubicBezTo>
                    <a:pt x="7218" y="10582"/>
                    <a:pt x="7828" y="10599"/>
                    <a:pt x="8435" y="10623"/>
                  </a:cubicBezTo>
                  <a:cubicBezTo>
                    <a:pt x="8554" y="10623"/>
                    <a:pt x="8694" y="10583"/>
                    <a:pt x="8833" y="10583"/>
                  </a:cubicBezTo>
                  <a:cubicBezTo>
                    <a:pt x="8913" y="10146"/>
                    <a:pt x="8932" y="9748"/>
                    <a:pt x="8714" y="9410"/>
                  </a:cubicBezTo>
                  <a:cubicBezTo>
                    <a:pt x="8554" y="9250"/>
                    <a:pt x="8554" y="9052"/>
                    <a:pt x="8714" y="8892"/>
                  </a:cubicBezTo>
                  <a:cubicBezTo>
                    <a:pt x="8952" y="8674"/>
                    <a:pt x="8952" y="8395"/>
                    <a:pt x="8913" y="8117"/>
                  </a:cubicBezTo>
                  <a:cubicBezTo>
                    <a:pt x="8893" y="7997"/>
                    <a:pt x="8853" y="7878"/>
                    <a:pt x="8853" y="7759"/>
                  </a:cubicBezTo>
                  <a:cubicBezTo>
                    <a:pt x="8853" y="7381"/>
                    <a:pt x="8793" y="7082"/>
                    <a:pt x="8535" y="6804"/>
                  </a:cubicBezTo>
                  <a:cubicBezTo>
                    <a:pt x="8256" y="6505"/>
                    <a:pt x="8316" y="6267"/>
                    <a:pt x="8554" y="5928"/>
                  </a:cubicBezTo>
                  <a:cubicBezTo>
                    <a:pt x="8634" y="5829"/>
                    <a:pt x="8733" y="5769"/>
                    <a:pt x="8733" y="5610"/>
                  </a:cubicBezTo>
                  <a:cubicBezTo>
                    <a:pt x="8733" y="5113"/>
                    <a:pt x="8753" y="4615"/>
                    <a:pt x="8435" y="4198"/>
                  </a:cubicBezTo>
                  <a:cubicBezTo>
                    <a:pt x="8296" y="3979"/>
                    <a:pt x="8296" y="3740"/>
                    <a:pt x="8495" y="3541"/>
                  </a:cubicBezTo>
                  <a:cubicBezTo>
                    <a:pt x="8594" y="3422"/>
                    <a:pt x="8654" y="3283"/>
                    <a:pt x="8694" y="3143"/>
                  </a:cubicBezTo>
                  <a:cubicBezTo>
                    <a:pt x="8733" y="2746"/>
                    <a:pt x="8753" y="2348"/>
                    <a:pt x="8694" y="1990"/>
                  </a:cubicBezTo>
                  <a:cubicBezTo>
                    <a:pt x="8216" y="1811"/>
                    <a:pt x="7799" y="1651"/>
                    <a:pt x="7401" y="1492"/>
                  </a:cubicBezTo>
                  <a:cubicBezTo>
                    <a:pt x="7122" y="1353"/>
                    <a:pt x="6844" y="1194"/>
                    <a:pt x="6625" y="1015"/>
                  </a:cubicBezTo>
                  <a:cubicBezTo>
                    <a:pt x="6227" y="716"/>
                    <a:pt x="5829" y="358"/>
                    <a:pt x="541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5" name="Google Shape;583;p19">
              <a:extLst>
                <a:ext uri="{FF2B5EF4-FFF2-40B4-BE49-F238E27FC236}">
                  <a16:creationId xmlns:a16="http://schemas.microsoft.com/office/drawing/2014/main" id="{710051B3-A6D7-3FBD-8525-C76838B360BF}"/>
                </a:ext>
              </a:extLst>
            </p:cNvPr>
            <p:cNvSpPr/>
            <p:nvPr/>
          </p:nvSpPr>
          <p:spPr>
            <a:xfrm>
              <a:off x="7690931" y="3030568"/>
              <a:ext cx="556710" cy="615930"/>
            </a:xfrm>
            <a:custGeom>
              <a:avLst/>
              <a:gdLst/>
              <a:ahLst/>
              <a:cxnLst/>
              <a:rect l="l" t="t" r="r" b="b"/>
              <a:pathLst>
                <a:path w="8874" h="10851" extrusionOk="0">
                  <a:moveTo>
                    <a:pt x="3078" y="1"/>
                  </a:moveTo>
                  <a:cubicBezTo>
                    <a:pt x="3028" y="1"/>
                    <a:pt x="2977" y="3"/>
                    <a:pt x="2925" y="9"/>
                  </a:cubicBezTo>
                  <a:cubicBezTo>
                    <a:pt x="2687" y="606"/>
                    <a:pt x="2229" y="1003"/>
                    <a:pt x="1791" y="1401"/>
                  </a:cubicBezTo>
                  <a:cubicBezTo>
                    <a:pt x="1294" y="1839"/>
                    <a:pt x="638" y="1879"/>
                    <a:pt x="81" y="2098"/>
                  </a:cubicBezTo>
                  <a:cubicBezTo>
                    <a:pt x="41" y="2515"/>
                    <a:pt x="41" y="2933"/>
                    <a:pt x="41" y="3391"/>
                  </a:cubicBezTo>
                  <a:cubicBezTo>
                    <a:pt x="638" y="3689"/>
                    <a:pt x="797" y="4107"/>
                    <a:pt x="1" y="4664"/>
                  </a:cubicBezTo>
                  <a:cubicBezTo>
                    <a:pt x="1" y="4962"/>
                    <a:pt x="21" y="5280"/>
                    <a:pt x="21" y="5599"/>
                  </a:cubicBezTo>
                  <a:cubicBezTo>
                    <a:pt x="1" y="5857"/>
                    <a:pt x="41" y="6016"/>
                    <a:pt x="279" y="6156"/>
                  </a:cubicBezTo>
                  <a:cubicBezTo>
                    <a:pt x="498" y="6295"/>
                    <a:pt x="598" y="6494"/>
                    <a:pt x="598" y="6752"/>
                  </a:cubicBezTo>
                  <a:cubicBezTo>
                    <a:pt x="578" y="6991"/>
                    <a:pt x="419" y="7110"/>
                    <a:pt x="220" y="7250"/>
                  </a:cubicBezTo>
                  <a:cubicBezTo>
                    <a:pt x="180" y="7270"/>
                    <a:pt x="180" y="7329"/>
                    <a:pt x="140" y="7349"/>
                  </a:cubicBezTo>
                  <a:cubicBezTo>
                    <a:pt x="140" y="7667"/>
                    <a:pt x="180" y="7986"/>
                    <a:pt x="180" y="8324"/>
                  </a:cubicBezTo>
                  <a:cubicBezTo>
                    <a:pt x="180" y="8563"/>
                    <a:pt x="240" y="8762"/>
                    <a:pt x="439" y="8941"/>
                  </a:cubicBezTo>
                  <a:cubicBezTo>
                    <a:pt x="717" y="9179"/>
                    <a:pt x="737" y="9537"/>
                    <a:pt x="439" y="9776"/>
                  </a:cubicBezTo>
                  <a:cubicBezTo>
                    <a:pt x="140" y="10035"/>
                    <a:pt x="180" y="10333"/>
                    <a:pt x="220" y="10671"/>
                  </a:cubicBezTo>
                  <a:cubicBezTo>
                    <a:pt x="558" y="10771"/>
                    <a:pt x="916" y="10850"/>
                    <a:pt x="1294" y="10850"/>
                  </a:cubicBezTo>
                  <a:cubicBezTo>
                    <a:pt x="2408" y="10830"/>
                    <a:pt x="3522" y="10771"/>
                    <a:pt x="4656" y="10751"/>
                  </a:cubicBezTo>
                  <a:cubicBezTo>
                    <a:pt x="4875" y="10751"/>
                    <a:pt x="5094" y="10731"/>
                    <a:pt x="5292" y="10612"/>
                  </a:cubicBezTo>
                  <a:cubicBezTo>
                    <a:pt x="5292" y="10254"/>
                    <a:pt x="5372" y="9915"/>
                    <a:pt x="5292" y="9617"/>
                  </a:cubicBezTo>
                  <a:cubicBezTo>
                    <a:pt x="5113" y="8921"/>
                    <a:pt x="5273" y="8244"/>
                    <a:pt x="5233" y="7548"/>
                  </a:cubicBezTo>
                  <a:cubicBezTo>
                    <a:pt x="5218" y="7418"/>
                    <a:pt x="5299" y="7330"/>
                    <a:pt x="5428" y="7330"/>
                  </a:cubicBezTo>
                  <a:cubicBezTo>
                    <a:pt x="5476" y="7330"/>
                    <a:pt x="5531" y="7342"/>
                    <a:pt x="5591" y="7369"/>
                  </a:cubicBezTo>
                  <a:cubicBezTo>
                    <a:pt x="5571" y="7906"/>
                    <a:pt x="5551" y="8463"/>
                    <a:pt x="5571" y="9020"/>
                  </a:cubicBezTo>
                  <a:cubicBezTo>
                    <a:pt x="5591" y="9557"/>
                    <a:pt x="5690" y="10094"/>
                    <a:pt x="5750" y="10651"/>
                  </a:cubicBezTo>
                  <a:lnTo>
                    <a:pt x="8436" y="10651"/>
                  </a:lnTo>
                  <a:cubicBezTo>
                    <a:pt x="8475" y="10651"/>
                    <a:pt x="8555" y="10631"/>
                    <a:pt x="8595" y="10631"/>
                  </a:cubicBezTo>
                  <a:cubicBezTo>
                    <a:pt x="8634" y="10572"/>
                    <a:pt x="8654" y="10532"/>
                    <a:pt x="8674" y="10512"/>
                  </a:cubicBezTo>
                  <a:cubicBezTo>
                    <a:pt x="8694" y="10433"/>
                    <a:pt x="8734" y="10353"/>
                    <a:pt x="8734" y="10313"/>
                  </a:cubicBezTo>
                  <a:cubicBezTo>
                    <a:pt x="8873" y="9219"/>
                    <a:pt x="8774" y="8125"/>
                    <a:pt x="8595" y="7051"/>
                  </a:cubicBezTo>
                  <a:cubicBezTo>
                    <a:pt x="8356" y="5957"/>
                    <a:pt x="7879" y="4922"/>
                    <a:pt x="7441" y="3908"/>
                  </a:cubicBezTo>
                  <a:cubicBezTo>
                    <a:pt x="7302" y="3669"/>
                    <a:pt x="7162" y="3410"/>
                    <a:pt x="7003" y="3192"/>
                  </a:cubicBezTo>
                  <a:cubicBezTo>
                    <a:pt x="6685" y="2714"/>
                    <a:pt x="6347" y="2257"/>
                    <a:pt x="5989" y="1799"/>
                  </a:cubicBezTo>
                  <a:cubicBezTo>
                    <a:pt x="5571" y="1222"/>
                    <a:pt x="5014" y="785"/>
                    <a:pt x="4377" y="446"/>
                  </a:cubicBezTo>
                  <a:cubicBezTo>
                    <a:pt x="3963" y="248"/>
                    <a:pt x="3564" y="1"/>
                    <a:pt x="307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 name="Google Shape;584;p19">
              <a:extLst>
                <a:ext uri="{FF2B5EF4-FFF2-40B4-BE49-F238E27FC236}">
                  <a16:creationId xmlns:a16="http://schemas.microsoft.com/office/drawing/2014/main" id="{FBFE20FB-1A89-E5E8-EDC5-F472875A083C}"/>
                </a:ext>
              </a:extLst>
            </p:cNvPr>
            <p:cNvSpPr/>
            <p:nvPr/>
          </p:nvSpPr>
          <p:spPr>
            <a:xfrm>
              <a:off x="7758369" y="2563974"/>
              <a:ext cx="232182" cy="465963"/>
            </a:xfrm>
            <a:custGeom>
              <a:avLst/>
              <a:gdLst/>
              <a:ahLst/>
              <a:cxnLst/>
              <a:rect l="l" t="t" r="r" b="b"/>
              <a:pathLst>
                <a:path w="3701" h="8209" extrusionOk="0">
                  <a:moveTo>
                    <a:pt x="2780" y="1"/>
                  </a:moveTo>
                  <a:cubicBezTo>
                    <a:pt x="2666" y="1"/>
                    <a:pt x="2550" y="14"/>
                    <a:pt x="2427" y="53"/>
                  </a:cubicBezTo>
                  <a:cubicBezTo>
                    <a:pt x="2387" y="431"/>
                    <a:pt x="2308" y="769"/>
                    <a:pt x="2248" y="1127"/>
                  </a:cubicBezTo>
                  <a:cubicBezTo>
                    <a:pt x="2049" y="2420"/>
                    <a:pt x="1810" y="3713"/>
                    <a:pt x="1134" y="4847"/>
                  </a:cubicBezTo>
                  <a:cubicBezTo>
                    <a:pt x="955" y="5145"/>
                    <a:pt x="816" y="5444"/>
                    <a:pt x="517" y="5643"/>
                  </a:cubicBezTo>
                  <a:cubicBezTo>
                    <a:pt x="40" y="5961"/>
                    <a:pt x="0" y="6458"/>
                    <a:pt x="20" y="6956"/>
                  </a:cubicBezTo>
                  <a:cubicBezTo>
                    <a:pt x="40" y="7155"/>
                    <a:pt x="100" y="7334"/>
                    <a:pt x="139" y="7533"/>
                  </a:cubicBezTo>
                  <a:cubicBezTo>
                    <a:pt x="517" y="7552"/>
                    <a:pt x="836" y="7592"/>
                    <a:pt x="1194" y="7612"/>
                  </a:cubicBezTo>
                  <a:cubicBezTo>
                    <a:pt x="1850" y="7632"/>
                    <a:pt x="2507" y="7751"/>
                    <a:pt x="3084" y="8129"/>
                  </a:cubicBezTo>
                  <a:cubicBezTo>
                    <a:pt x="3123" y="8149"/>
                    <a:pt x="3203" y="8189"/>
                    <a:pt x="3283" y="8209"/>
                  </a:cubicBezTo>
                  <a:cubicBezTo>
                    <a:pt x="3442" y="8030"/>
                    <a:pt x="3442" y="7831"/>
                    <a:pt x="3442" y="7632"/>
                  </a:cubicBezTo>
                  <a:cubicBezTo>
                    <a:pt x="3481" y="7174"/>
                    <a:pt x="3501" y="6737"/>
                    <a:pt x="3501" y="6299"/>
                  </a:cubicBezTo>
                  <a:cubicBezTo>
                    <a:pt x="3501" y="5543"/>
                    <a:pt x="3481" y="4807"/>
                    <a:pt x="3541" y="4051"/>
                  </a:cubicBezTo>
                  <a:cubicBezTo>
                    <a:pt x="3641" y="2977"/>
                    <a:pt x="3700" y="1923"/>
                    <a:pt x="3680" y="829"/>
                  </a:cubicBezTo>
                  <a:cubicBezTo>
                    <a:pt x="3641" y="570"/>
                    <a:pt x="3601" y="331"/>
                    <a:pt x="3501" y="73"/>
                  </a:cubicBezTo>
                  <a:cubicBezTo>
                    <a:pt x="3246" y="59"/>
                    <a:pt x="3018" y="1"/>
                    <a:pt x="278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 name="Google Shape;585;p19">
              <a:extLst>
                <a:ext uri="{FF2B5EF4-FFF2-40B4-BE49-F238E27FC236}">
                  <a16:creationId xmlns:a16="http://schemas.microsoft.com/office/drawing/2014/main" id="{86C5C86A-02AA-C5CD-6BDA-ACCADBD4A8F2}"/>
                </a:ext>
              </a:extLst>
            </p:cNvPr>
            <p:cNvSpPr/>
            <p:nvPr/>
          </p:nvSpPr>
          <p:spPr>
            <a:xfrm>
              <a:off x="7562453" y="2773828"/>
              <a:ext cx="210915" cy="64255"/>
            </a:xfrm>
            <a:custGeom>
              <a:avLst/>
              <a:gdLst/>
              <a:ahLst/>
              <a:cxnLst/>
              <a:rect l="l" t="t" r="r" b="b"/>
              <a:pathLst>
                <a:path w="3362" h="1132" extrusionOk="0">
                  <a:moveTo>
                    <a:pt x="3168" y="0"/>
                  </a:moveTo>
                  <a:cubicBezTo>
                    <a:pt x="3123" y="0"/>
                    <a:pt x="3075" y="14"/>
                    <a:pt x="3024" y="36"/>
                  </a:cubicBezTo>
                  <a:cubicBezTo>
                    <a:pt x="2964" y="76"/>
                    <a:pt x="2884" y="135"/>
                    <a:pt x="2845" y="215"/>
                  </a:cubicBezTo>
                  <a:cubicBezTo>
                    <a:pt x="2562" y="498"/>
                    <a:pt x="2229" y="644"/>
                    <a:pt x="1857" y="644"/>
                  </a:cubicBezTo>
                  <a:cubicBezTo>
                    <a:pt x="1758" y="644"/>
                    <a:pt x="1656" y="634"/>
                    <a:pt x="1552" y="613"/>
                  </a:cubicBezTo>
                  <a:cubicBezTo>
                    <a:pt x="1273" y="553"/>
                    <a:pt x="1034" y="454"/>
                    <a:pt x="756" y="354"/>
                  </a:cubicBezTo>
                  <a:cubicBezTo>
                    <a:pt x="657" y="334"/>
                    <a:pt x="557" y="255"/>
                    <a:pt x="458" y="235"/>
                  </a:cubicBezTo>
                  <a:cubicBezTo>
                    <a:pt x="438" y="232"/>
                    <a:pt x="417" y="230"/>
                    <a:pt x="395" y="230"/>
                  </a:cubicBezTo>
                  <a:cubicBezTo>
                    <a:pt x="287" y="230"/>
                    <a:pt x="166" y="271"/>
                    <a:pt x="100" y="354"/>
                  </a:cubicBezTo>
                  <a:cubicBezTo>
                    <a:pt x="60" y="434"/>
                    <a:pt x="40" y="533"/>
                    <a:pt x="0" y="653"/>
                  </a:cubicBezTo>
                  <a:cubicBezTo>
                    <a:pt x="577" y="864"/>
                    <a:pt x="1116" y="1131"/>
                    <a:pt x="1708" y="1131"/>
                  </a:cubicBezTo>
                  <a:cubicBezTo>
                    <a:pt x="1729" y="1131"/>
                    <a:pt x="1750" y="1131"/>
                    <a:pt x="1770" y="1130"/>
                  </a:cubicBezTo>
                  <a:cubicBezTo>
                    <a:pt x="2467" y="1110"/>
                    <a:pt x="3064" y="832"/>
                    <a:pt x="3362" y="155"/>
                  </a:cubicBezTo>
                  <a:cubicBezTo>
                    <a:pt x="3311" y="42"/>
                    <a:pt x="3245" y="0"/>
                    <a:pt x="3168"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28" name="Google Shape;586;p19">
              <a:extLst>
                <a:ext uri="{FF2B5EF4-FFF2-40B4-BE49-F238E27FC236}">
                  <a16:creationId xmlns:a16="http://schemas.microsoft.com/office/drawing/2014/main" id="{3DCF0281-A0C9-9EF8-4C97-892674CA1771}"/>
                </a:ext>
              </a:extLst>
            </p:cNvPr>
            <p:cNvSpPr/>
            <p:nvPr/>
          </p:nvSpPr>
          <p:spPr>
            <a:xfrm>
              <a:off x="7637294" y="2644862"/>
              <a:ext cx="36261" cy="101662"/>
            </a:xfrm>
            <a:custGeom>
              <a:avLst/>
              <a:gdLst/>
              <a:ahLst/>
              <a:cxnLst/>
              <a:rect l="l" t="t" r="r" b="b"/>
              <a:pathLst>
                <a:path w="578" h="1791" extrusionOk="0">
                  <a:moveTo>
                    <a:pt x="200" y="0"/>
                  </a:moveTo>
                  <a:cubicBezTo>
                    <a:pt x="160" y="0"/>
                    <a:pt x="100" y="40"/>
                    <a:pt x="60" y="100"/>
                  </a:cubicBezTo>
                  <a:cubicBezTo>
                    <a:pt x="40" y="120"/>
                    <a:pt x="1" y="160"/>
                    <a:pt x="1" y="219"/>
                  </a:cubicBezTo>
                  <a:cubicBezTo>
                    <a:pt x="40" y="697"/>
                    <a:pt x="40" y="1194"/>
                    <a:pt x="60" y="1652"/>
                  </a:cubicBezTo>
                  <a:cubicBezTo>
                    <a:pt x="60" y="1711"/>
                    <a:pt x="140" y="1731"/>
                    <a:pt x="180" y="1791"/>
                  </a:cubicBezTo>
                  <a:cubicBezTo>
                    <a:pt x="259" y="1731"/>
                    <a:pt x="379" y="1711"/>
                    <a:pt x="498" y="1652"/>
                  </a:cubicBezTo>
                  <a:cubicBezTo>
                    <a:pt x="577" y="1214"/>
                    <a:pt x="558" y="756"/>
                    <a:pt x="498" y="319"/>
                  </a:cubicBezTo>
                  <a:cubicBezTo>
                    <a:pt x="478" y="219"/>
                    <a:pt x="438" y="120"/>
                    <a:pt x="379" y="40"/>
                  </a:cubicBezTo>
                  <a:cubicBezTo>
                    <a:pt x="359" y="20"/>
                    <a:pt x="259" y="0"/>
                    <a:pt x="200"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29" name="Google Shape;587;p19">
              <a:extLst>
                <a:ext uri="{FF2B5EF4-FFF2-40B4-BE49-F238E27FC236}">
                  <a16:creationId xmlns:a16="http://schemas.microsoft.com/office/drawing/2014/main" id="{A9AF43E3-8154-C62B-54B7-8836375BE93B}"/>
                </a:ext>
              </a:extLst>
            </p:cNvPr>
            <p:cNvSpPr/>
            <p:nvPr/>
          </p:nvSpPr>
          <p:spPr>
            <a:xfrm>
              <a:off x="7708433" y="2526283"/>
              <a:ext cx="93663" cy="41153"/>
            </a:xfrm>
            <a:custGeom>
              <a:avLst/>
              <a:gdLst/>
              <a:ahLst/>
              <a:cxnLst/>
              <a:rect l="l" t="t" r="r" b="b"/>
              <a:pathLst>
                <a:path w="1493" h="725" extrusionOk="0">
                  <a:moveTo>
                    <a:pt x="319" y="1"/>
                  </a:moveTo>
                  <a:cubicBezTo>
                    <a:pt x="219" y="41"/>
                    <a:pt x="120" y="60"/>
                    <a:pt x="60" y="140"/>
                  </a:cubicBezTo>
                  <a:cubicBezTo>
                    <a:pt x="0" y="259"/>
                    <a:pt x="60" y="418"/>
                    <a:pt x="199" y="458"/>
                  </a:cubicBezTo>
                  <a:cubicBezTo>
                    <a:pt x="458" y="558"/>
                    <a:pt x="737" y="637"/>
                    <a:pt x="1035" y="717"/>
                  </a:cubicBezTo>
                  <a:cubicBezTo>
                    <a:pt x="1055" y="722"/>
                    <a:pt x="1077" y="724"/>
                    <a:pt x="1101" y="724"/>
                  </a:cubicBezTo>
                  <a:cubicBezTo>
                    <a:pt x="1173" y="724"/>
                    <a:pt x="1259" y="702"/>
                    <a:pt x="1333" y="657"/>
                  </a:cubicBezTo>
                  <a:cubicBezTo>
                    <a:pt x="1413" y="637"/>
                    <a:pt x="1492" y="558"/>
                    <a:pt x="1492" y="498"/>
                  </a:cubicBezTo>
                  <a:cubicBezTo>
                    <a:pt x="1492" y="438"/>
                    <a:pt x="1433" y="319"/>
                    <a:pt x="1393" y="299"/>
                  </a:cubicBezTo>
                  <a:cubicBezTo>
                    <a:pt x="1035" y="200"/>
                    <a:pt x="717" y="100"/>
                    <a:pt x="498" y="21"/>
                  </a:cubicBezTo>
                  <a:cubicBezTo>
                    <a:pt x="339" y="21"/>
                    <a:pt x="319" y="1"/>
                    <a:pt x="319"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0" name="Google Shape;588;p19">
              <a:extLst>
                <a:ext uri="{FF2B5EF4-FFF2-40B4-BE49-F238E27FC236}">
                  <a16:creationId xmlns:a16="http://schemas.microsoft.com/office/drawing/2014/main" id="{3209C594-2E71-0BDF-3DA9-B4E814A307E5}"/>
                </a:ext>
              </a:extLst>
            </p:cNvPr>
            <p:cNvSpPr/>
            <p:nvPr/>
          </p:nvSpPr>
          <p:spPr>
            <a:xfrm>
              <a:off x="7516532" y="2595080"/>
              <a:ext cx="67189" cy="53243"/>
            </a:xfrm>
            <a:custGeom>
              <a:avLst/>
              <a:gdLst/>
              <a:ahLst/>
              <a:cxnLst/>
              <a:rect l="l" t="t" r="r" b="b"/>
              <a:pathLst>
                <a:path w="1071" h="938" extrusionOk="0">
                  <a:moveTo>
                    <a:pt x="471" y="1"/>
                  </a:moveTo>
                  <a:cubicBezTo>
                    <a:pt x="160" y="1"/>
                    <a:pt x="0" y="214"/>
                    <a:pt x="95" y="499"/>
                  </a:cubicBezTo>
                  <a:cubicBezTo>
                    <a:pt x="135" y="619"/>
                    <a:pt x="215" y="738"/>
                    <a:pt x="294" y="818"/>
                  </a:cubicBezTo>
                  <a:cubicBezTo>
                    <a:pt x="334" y="897"/>
                    <a:pt x="454" y="937"/>
                    <a:pt x="553" y="937"/>
                  </a:cubicBezTo>
                  <a:cubicBezTo>
                    <a:pt x="772" y="937"/>
                    <a:pt x="991" y="738"/>
                    <a:pt x="1030" y="579"/>
                  </a:cubicBezTo>
                  <a:cubicBezTo>
                    <a:pt x="1070" y="420"/>
                    <a:pt x="931" y="201"/>
                    <a:pt x="772" y="102"/>
                  </a:cubicBezTo>
                  <a:cubicBezTo>
                    <a:pt x="692" y="42"/>
                    <a:pt x="573" y="22"/>
                    <a:pt x="513" y="2"/>
                  </a:cubicBezTo>
                  <a:cubicBezTo>
                    <a:pt x="499" y="1"/>
                    <a:pt x="485" y="1"/>
                    <a:pt x="471"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1" name="Google Shape;589;p19">
              <a:extLst>
                <a:ext uri="{FF2B5EF4-FFF2-40B4-BE49-F238E27FC236}">
                  <a16:creationId xmlns:a16="http://schemas.microsoft.com/office/drawing/2014/main" id="{1671FC3F-1C27-DA6C-1B6F-A46B446E1D66}"/>
                </a:ext>
              </a:extLst>
            </p:cNvPr>
            <p:cNvSpPr/>
            <p:nvPr/>
          </p:nvSpPr>
          <p:spPr>
            <a:xfrm>
              <a:off x="7717153" y="2592356"/>
              <a:ext cx="74968" cy="52335"/>
            </a:xfrm>
            <a:custGeom>
              <a:avLst/>
              <a:gdLst/>
              <a:ahLst/>
              <a:cxnLst/>
              <a:rect l="l" t="t" r="r" b="b"/>
              <a:pathLst>
                <a:path w="1195" h="922" extrusionOk="0">
                  <a:moveTo>
                    <a:pt x="506" y="0"/>
                  </a:moveTo>
                  <a:cubicBezTo>
                    <a:pt x="463" y="0"/>
                    <a:pt x="418" y="10"/>
                    <a:pt x="379" y="30"/>
                  </a:cubicBezTo>
                  <a:cubicBezTo>
                    <a:pt x="120" y="90"/>
                    <a:pt x="1" y="468"/>
                    <a:pt x="120" y="727"/>
                  </a:cubicBezTo>
                  <a:cubicBezTo>
                    <a:pt x="183" y="852"/>
                    <a:pt x="316" y="922"/>
                    <a:pt x="461" y="922"/>
                  </a:cubicBezTo>
                  <a:cubicBezTo>
                    <a:pt x="546" y="922"/>
                    <a:pt x="636" y="897"/>
                    <a:pt x="717" y="846"/>
                  </a:cubicBezTo>
                  <a:cubicBezTo>
                    <a:pt x="876" y="746"/>
                    <a:pt x="995" y="587"/>
                    <a:pt x="1194" y="428"/>
                  </a:cubicBezTo>
                  <a:cubicBezTo>
                    <a:pt x="1015" y="269"/>
                    <a:pt x="916" y="189"/>
                    <a:pt x="856" y="130"/>
                  </a:cubicBezTo>
                  <a:cubicBezTo>
                    <a:pt x="777" y="70"/>
                    <a:pt x="697" y="50"/>
                    <a:pt x="617" y="30"/>
                  </a:cubicBezTo>
                  <a:cubicBezTo>
                    <a:pt x="588" y="10"/>
                    <a:pt x="548" y="0"/>
                    <a:pt x="506"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2" name="Google Shape;590;p19">
              <a:extLst>
                <a:ext uri="{FF2B5EF4-FFF2-40B4-BE49-F238E27FC236}">
                  <a16:creationId xmlns:a16="http://schemas.microsoft.com/office/drawing/2014/main" id="{C7B4C57E-284C-C55A-CE72-6CF42FB4A2C9}"/>
                </a:ext>
              </a:extLst>
            </p:cNvPr>
            <p:cNvSpPr/>
            <p:nvPr/>
          </p:nvSpPr>
          <p:spPr>
            <a:xfrm>
              <a:off x="7485040" y="2526567"/>
              <a:ext cx="107402" cy="41891"/>
            </a:xfrm>
            <a:custGeom>
              <a:avLst/>
              <a:gdLst/>
              <a:ahLst/>
              <a:cxnLst/>
              <a:rect l="l" t="t" r="r" b="b"/>
              <a:pathLst>
                <a:path w="1712" h="738" extrusionOk="0">
                  <a:moveTo>
                    <a:pt x="1460" y="1"/>
                  </a:moveTo>
                  <a:cubicBezTo>
                    <a:pt x="1428" y="1"/>
                    <a:pt x="1393" y="6"/>
                    <a:pt x="1373" y="16"/>
                  </a:cubicBezTo>
                  <a:cubicBezTo>
                    <a:pt x="975" y="135"/>
                    <a:pt x="538" y="234"/>
                    <a:pt x="140" y="374"/>
                  </a:cubicBezTo>
                  <a:cubicBezTo>
                    <a:pt x="100" y="413"/>
                    <a:pt x="80" y="513"/>
                    <a:pt x="1" y="612"/>
                  </a:cubicBezTo>
                  <a:cubicBezTo>
                    <a:pt x="155" y="712"/>
                    <a:pt x="285" y="738"/>
                    <a:pt x="397" y="738"/>
                  </a:cubicBezTo>
                  <a:cubicBezTo>
                    <a:pt x="487" y="738"/>
                    <a:pt x="566" y="721"/>
                    <a:pt x="637" y="712"/>
                  </a:cubicBezTo>
                  <a:cubicBezTo>
                    <a:pt x="916" y="632"/>
                    <a:pt x="1174" y="533"/>
                    <a:pt x="1433" y="453"/>
                  </a:cubicBezTo>
                  <a:cubicBezTo>
                    <a:pt x="1513" y="433"/>
                    <a:pt x="1572" y="413"/>
                    <a:pt x="1612" y="354"/>
                  </a:cubicBezTo>
                  <a:cubicBezTo>
                    <a:pt x="1672" y="314"/>
                    <a:pt x="1711" y="234"/>
                    <a:pt x="1692" y="195"/>
                  </a:cubicBezTo>
                  <a:cubicBezTo>
                    <a:pt x="1672" y="115"/>
                    <a:pt x="1612" y="55"/>
                    <a:pt x="1532" y="16"/>
                  </a:cubicBezTo>
                  <a:cubicBezTo>
                    <a:pt x="1522" y="6"/>
                    <a:pt x="1493" y="1"/>
                    <a:pt x="1460"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3" name="Google Shape;591;p19">
              <a:extLst>
                <a:ext uri="{FF2B5EF4-FFF2-40B4-BE49-F238E27FC236}">
                  <a16:creationId xmlns:a16="http://schemas.microsoft.com/office/drawing/2014/main" id="{C35CBE2C-D1A2-56B2-1483-DF427FA34A38}"/>
                </a:ext>
              </a:extLst>
            </p:cNvPr>
            <p:cNvSpPr/>
            <p:nvPr/>
          </p:nvSpPr>
          <p:spPr>
            <a:xfrm>
              <a:off x="7352799" y="2355767"/>
              <a:ext cx="203450" cy="163533"/>
            </a:xfrm>
            <a:custGeom>
              <a:avLst/>
              <a:gdLst/>
              <a:ahLst/>
              <a:cxnLst/>
              <a:rect l="l" t="t" r="r" b="b"/>
              <a:pathLst>
                <a:path w="3243" h="2881" extrusionOk="0">
                  <a:moveTo>
                    <a:pt x="3044" y="1"/>
                  </a:moveTo>
                  <a:cubicBezTo>
                    <a:pt x="2904" y="200"/>
                    <a:pt x="2785" y="439"/>
                    <a:pt x="2626" y="637"/>
                  </a:cubicBezTo>
                  <a:cubicBezTo>
                    <a:pt x="2308" y="1095"/>
                    <a:pt x="1950" y="1572"/>
                    <a:pt x="1432" y="1851"/>
                  </a:cubicBezTo>
                  <a:cubicBezTo>
                    <a:pt x="1114" y="2030"/>
                    <a:pt x="796" y="2149"/>
                    <a:pt x="458" y="2328"/>
                  </a:cubicBezTo>
                  <a:cubicBezTo>
                    <a:pt x="318" y="2428"/>
                    <a:pt x="159" y="2547"/>
                    <a:pt x="20" y="2667"/>
                  </a:cubicBezTo>
                  <a:cubicBezTo>
                    <a:pt x="0" y="2706"/>
                    <a:pt x="0" y="2766"/>
                    <a:pt x="20" y="2806"/>
                  </a:cubicBezTo>
                  <a:cubicBezTo>
                    <a:pt x="40" y="2846"/>
                    <a:pt x="100" y="2865"/>
                    <a:pt x="119" y="2865"/>
                  </a:cubicBezTo>
                  <a:cubicBezTo>
                    <a:pt x="139" y="2875"/>
                    <a:pt x="164" y="2880"/>
                    <a:pt x="187" y="2880"/>
                  </a:cubicBezTo>
                  <a:cubicBezTo>
                    <a:pt x="209" y="2880"/>
                    <a:pt x="229" y="2875"/>
                    <a:pt x="239" y="2865"/>
                  </a:cubicBezTo>
                  <a:cubicBezTo>
                    <a:pt x="836" y="2527"/>
                    <a:pt x="1452" y="2209"/>
                    <a:pt x="2049" y="1811"/>
                  </a:cubicBezTo>
                  <a:cubicBezTo>
                    <a:pt x="2606" y="1433"/>
                    <a:pt x="2944" y="876"/>
                    <a:pt x="3203" y="279"/>
                  </a:cubicBezTo>
                  <a:cubicBezTo>
                    <a:pt x="3243" y="240"/>
                    <a:pt x="3203" y="140"/>
                    <a:pt x="3183" y="41"/>
                  </a:cubicBezTo>
                  <a:cubicBezTo>
                    <a:pt x="3123" y="41"/>
                    <a:pt x="3103" y="1"/>
                    <a:pt x="304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4" name="Google Shape;592;p19">
              <a:extLst>
                <a:ext uri="{FF2B5EF4-FFF2-40B4-BE49-F238E27FC236}">
                  <a16:creationId xmlns:a16="http://schemas.microsoft.com/office/drawing/2014/main" id="{5FBFB92D-44EB-2B74-7E5C-467A7B992444}"/>
                </a:ext>
              </a:extLst>
            </p:cNvPr>
            <p:cNvSpPr/>
            <p:nvPr/>
          </p:nvSpPr>
          <p:spPr>
            <a:xfrm>
              <a:off x="7720917" y="2370468"/>
              <a:ext cx="168506" cy="138273"/>
            </a:xfrm>
            <a:custGeom>
              <a:avLst/>
              <a:gdLst/>
              <a:ahLst/>
              <a:cxnLst/>
              <a:rect l="l" t="t" r="r" b="b"/>
              <a:pathLst>
                <a:path w="2686" h="2436" extrusionOk="0">
                  <a:moveTo>
                    <a:pt x="219" y="1"/>
                  </a:moveTo>
                  <a:cubicBezTo>
                    <a:pt x="120" y="20"/>
                    <a:pt x="40" y="60"/>
                    <a:pt x="20" y="180"/>
                  </a:cubicBezTo>
                  <a:cubicBezTo>
                    <a:pt x="0" y="518"/>
                    <a:pt x="60" y="856"/>
                    <a:pt x="259" y="1095"/>
                  </a:cubicBezTo>
                  <a:cubicBezTo>
                    <a:pt x="756" y="1751"/>
                    <a:pt x="1453" y="2149"/>
                    <a:pt x="2209" y="2408"/>
                  </a:cubicBezTo>
                  <a:lnTo>
                    <a:pt x="2288" y="2408"/>
                  </a:lnTo>
                  <a:cubicBezTo>
                    <a:pt x="2335" y="2423"/>
                    <a:pt x="2384" y="2436"/>
                    <a:pt x="2432" y="2436"/>
                  </a:cubicBezTo>
                  <a:cubicBezTo>
                    <a:pt x="2507" y="2436"/>
                    <a:pt x="2578" y="2405"/>
                    <a:pt x="2626" y="2308"/>
                  </a:cubicBezTo>
                  <a:cubicBezTo>
                    <a:pt x="2686" y="2248"/>
                    <a:pt x="2606" y="2109"/>
                    <a:pt x="2388" y="2010"/>
                  </a:cubicBezTo>
                  <a:cubicBezTo>
                    <a:pt x="2328" y="1990"/>
                    <a:pt x="2248" y="1990"/>
                    <a:pt x="2209" y="1970"/>
                  </a:cubicBezTo>
                  <a:cubicBezTo>
                    <a:pt x="1114" y="1492"/>
                    <a:pt x="657" y="1075"/>
                    <a:pt x="219"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5" name="Google Shape;593;p19">
              <a:extLst>
                <a:ext uri="{FF2B5EF4-FFF2-40B4-BE49-F238E27FC236}">
                  <a16:creationId xmlns:a16="http://schemas.microsoft.com/office/drawing/2014/main" id="{4FB4032F-29D6-69BD-FD9C-4DB983FB5BFD}"/>
                </a:ext>
              </a:extLst>
            </p:cNvPr>
            <p:cNvSpPr/>
            <p:nvPr/>
          </p:nvSpPr>
          <p:spPr>
            <a:xfrm>
              <a:off x="7757114" y="2337205"/>
              <a:ext cx="126097" cy="103762"/>
            </a:xfrm>
            <a:custGeom>
              <a:avLst/>
              <a:gdLst/>
              <a:ahLst/>
              <a:cxnLst/>
              <a:rect l="l" t="t" r="r" b="b"/>
              <a:pathLst>
                <a:path w="2010" h="1828" extrusionOk="0">
                  <a:moveTo>
                    <a:pt x="115" y="1"/>
                  </a:moveTo>
                  <a:cubicBezTo>
                    <a:pt x="100" y="1"/>
                    <a:pt x="87" y="3"/>
                    <a:pt x="80" y="10"/>
                  </a:cubicBezTo>
                  <a:cubicBezTo>
                    <a:pt x="60" y="49"/>
                    <a:pt x="0" y="89"/>
                    <a:pt x="0" y="109"/>
                  </a:cubicBezTo>
                  <a:cubicBezTo>
                    <a:pt x="40" y="268"/>
                    <a:pt x="40" y="407"/>
                    <a:pt x="120" y="547"/>
                  </a:cubicBezTo>
                  <a:cubicBezTo>
                    <a:pt x="279" y="845"/>
                    <a:pt x="518" y="1104"/>
                    <a:pt x="716" y="1382"/>
                  </a:cubicBezTo>
                  <a:cubicBezTo>
                    <a:pt x="938" y="1692"/>
                    <a:pt x="1214" y="1827"/>
                    <a:pt x="1586" y="1827"/>
                  </a:cubicBezTo>
                  <a:cubicBezTo>
                    <a:pt x="1715" y="1827"/>
                    <a:pt x="1856" y="1811"/>
                    <a:pt x="2009" y="1780"/>
                  </a:cubicBezTo>
                  <a:cubicBezTo>
                    <a:pt x="1811" y="1661"/>
                    <a:pt x="1731" y="1581"/>
                    <a:pt x="1651" y="1502"/>
                  </a:cubicBezTo>
                  <a:cubicBezTo>
                    <a:pt x="1075" y="1243"/>
                    <a:pt x="657" y="845"/>
                    <a:pt x="398" y="268"/>
                  </a:cubicBezTo>
                  <a:cubicBezTo>
                    <a:pt x="358" y="169"/>
                    <a:pt x="279" y="89"/>
                    <a:pt x="199" y="10"/>
                  </a:cubicBezTo>
                  <a:cubicBezTo>
                    <a:pt x="186" y="10"/>
                    <a:pt x="146" y="1"/>
                    <a:pt x="115"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6" name="Google Shape;594;p19">
              <a:extLst>
                <a:ext uri="{FF2B5EF4-FFF2-40B4-BE49-F238E27FC236}">
                  <a16:creationId xmlns:a16="http://schemas.microsoft.com/office/drawing/2014/main" id="{50F2F73F-9520-ECF2-5311-1AD6B56D283C}"/>
                </a:ext>
              </a:extLst>
            </p:cNvPr>
            <p:cNvSpPr/>
            <p:nvPr/>
          </p:nvSpPr>
          <p:spPr>
            <a:xfrm>
              <a:off x="7383977" y="2350147"/>
              <a:ext cx="97365" cy="94907"/>
            </a:xfrm>
            <a:custGeom>
              <a:avLst/>
              <a:gdLst/>
              <a:ahLst/>
              <a:cxnLst/>
              <a:rect l="l" t="t" r="r" b="b"/>
              <a:pathLst>
                <a:path w="1552" h="1672" extrusionOk="0">
                  <a:moveTo>
                    <a:pt x="1453" y="0"/>
                  </a:moveTo>
                  <a:cubicBezTo>
                    <a:pt x="1413" y="40"/>
                    <a:pt x="1333" y="60"/>
                    <a:pt x="1313" y="120"/>
                  </a:cubicBezTo>
                  <a:cubicBezTo>
                    <a:pt x="1114" y="657"/>
                    <a:pt x="736" y="1035"/>
                    <a:pt x="239" y="1333"/>
                  </a:cubicBezTo>
                  <a:cubicBezTo>
                    <a:pt x="160" y="1373"/>
                    <a:pt x="100" y="1433"/>
                    <a:pt x="40" y="1473"/>
                  </a:cubicBezTo>
                  <a:cubicBezTo>
                    <a:pt x="20" y="1492"/>
                    <a:pt x="0" y="1572"/>
                    <a:pt x="20" y="1612"/>
                  </a:cubicBezTo>
                  <a:lnTo>
                    <a:pt x="160" y="1671"/>
                  </a:lnTo>
                  <a:cubicBezTo>
                    <a:pt x="160" y="1671"/>
                    <a:pt x="199" y="1652"/>
                    <a:pt x="219" y="1652"/>
                  </a:cubicBezTo>
                  <a:cubicBezTo>
                    <a:pt x="756" y="1333"/>
                    <a:pt x="1194" y="916"/>
                    <a:pt x="1512" y="359"/>
                  </a:cubicBezTo>
                  <a:cubicBezTo>
                    <a:pt x="1552" y="259"/>
                    <a:pt x="1532" y="120"/>
                    <a:pt x="1552" y="40"/>
                  </a:cubicBezTo>
                  <a:cubicBezTo>
                    <a:pt x="1512" y="0"/>
                    <a:pt x="1472" y="0"/>
                    <a:pt x="1453"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37" name="Google Shape;595;p19">
              <a:extLst>
                <a:ext uri="{FF2B5EF4-FFF2-40B4-BE49-F238E27FC236}">
                  <a16:creationId xmlns:a16="http://schemas.microsoft.com/office/drawing/2014/main" id="{F6315EB5-5D51-8A9C-4085-B6B8AA840CD2}"/>
                </a:ext>
              </a:extLst>
            </p:cNvPr>
            <p:cNvSpPr/>
            <p:nvPr/>
          </p:nvSpPr>
          <p:spPr>
            <a:xfrm>
              <a:off x="6954708" y="1949002"/>
              <a:ext cx="1331613" cy="1537165"/>
            </a:xfrm>
            <a:custGeom>
              <a:avLst/>
              <a:gdLst/>
              <a:ahLst/>
              <a:cxnLst/>
              <a:rect l="l" t="t" r="r" b="b"/>
              <a:pathLst>
                <a:path w="21226" h="24814" extrusionOk="0">
                  <a:moveTo>
                    <a:pt x="11364" y="2319"/>
                  </a:moveTo>
                  <a:cubicBezTo>
                    <a:pt x="11394" y="2319"/>
                    <a:pt x="11425" y="2321"/>
                    <a:pt x="11458" y="2328"/>
                  </a:cubicBezTo>
                  <a:cubicBezTo>
                    <a:pt x="12254" y="2487"/>
                    <a:pt x="13070" y="2586"/>
                    <a:pt x="13846" y="2865"/>
                  </a:cubicBezTo>
                  <a:cubicBezTo>
                    <a:pt x="15019" y="3282"/>
                    <a:pt x="16133" y="3760"/>
                    <a:pt x="17128" y="4496"/>
                  </a:cubicBezTo>
                  <a:cubicBezTo>
                    <a:pt x="18540" y="5570"/>
                    <a:pt x="19615" y="6883"/>
                    <a:pt x="20231" y="8574"/>
                  </a:cubicBezTo>
                  <a:cubicBezTo>
                    <a:pt x="20669" y="9748"/>
                    <a:pt x="20828" y="10961"/>
                    <a:pt x="20967" y="12175"/>
                  </a:cubicBezTo>
                  <a:cubicBezTo>
                    <a:pt x="20987" y="12354"/>
                    <a:pt x="20967" y="12552"/>
                    <a:pt x="20927" y="12732"/>
                  </a:cubicBezTo>
                  <a:cubicBezTo>
                    <a:pt x="20888" y="13328"/>
                    <a:pt x="20868" y="13945"/>
                    <a:pt x="20669" y="14462"/>
                  </a:cubicBezTo>
                  <a:cubicBezTo>
                    <a:pt x="20609" y="14920"/>
                    <a:pt x="20490" y="15357"/>
                    <a:pt x="20331" y="15795"/>
                  </a:cubicBezTo>
                  <a:cubicBezTo>
                    <a:pt x="20092" y="16531"/>
                    <a:pt x="19774" y="17227"/>
                    <a:pt x="19316" y="17884"/>
                  </a:cubicBezTo>
                  <a:cubicBezTo>
                    <a:pt x="18998" y="18341"/>
                    <a:pt x="18680" y="18799"/>
                    <a:pt x="18282" y="19197"/>
                  </a:cubicBezTo>
                  <a:cubicBezTo>
                    <a:pt x="18182" y="19316"/>
                    <a:pt x="18043" y="19435"/>
                    <a:pt x="17944" y="19575"/>
                  </a:cubicBezTo>
                  <a:cubicBezTo>
                    <a:pt x="17546" y="20072"/>
                    <a:pt x="17088" y="20410"/>
                    <a:pt x="16551" y="20768"/>
                  </a:cubicBezTo>
                  <a:cubicBezTo>
                    <a:pt x="16133" y="21067"/>
                    <a:pt x="15656" y="21325"/>
                    <a:pt x="15218" y="21584"/>
                  </a:cubicBezTo>
                  <a:cubicBezTo>
                    <a:pt x="14900" y="21763"/>
                    <a:pt x="14542" y="21902"/>
                    <a:pt x="14224" y="22021"/>
                  </a:cubicBezTo>
                  <a:cubicBezTo>
                    <a:pt x="13726" y="22220"/>
                    <a:pt x="13229" y="22419"/>
                    <a:pt x="12712" y="22578"/>
                  </a:cubicBezTo>
                  <a:cubicBezTo>
                    <a:pt x="12269" y="22709"/>
                    <a:pt x="11818" y="22788"/>
                    <a:pt x="11358" y="22788"/>
                  </a:cubicBezTo>
                  <a:cubicBezTo>
                    <a:pt x="11115" y="22788"/>
                    <a:pt x="10870" y="22766"/>
                    <a:pt x="10623" y="22718"/>
                  </a:cubicBezTo>
                  <a:cubicBezTo>
                    <a:pt x="10165" y="22658"/>
                    <a:pt x="9688" y="22618"/>
                    <a:pt x="9231" y="22578"/>
                  </a:cubicBezTo>
                  <a:cubicBezTo>
                    <a:pt x="8395" y="22499"/>
                    <a:pt x="7639" y="22200"/>
                    <a:pt x="6883" y="21803"/>
                  </a:cubicBezTo>
                  <a:cubicBezTo>
                    <a:pt x="6465" y="21564"/>
                    <a:pt x="6048" y="21325"/>
                    <a:pt x="5610" y="21086"/>
                  </a:cubicBezTo>
                  <a:cubicBezTo>
                    <a:pt x="4516" y="20410"/>
                    <a:pt x="3501" y="19694"/>
                    <a:pt x="2765" y="18620"/>
                  </a:cubicBezTo>
                  <a:cubicBezTo>
                    <a:pt x="2666" y="18500"/>
                    <a:pt x="2586" y="18341"/>
                    <a:pt x="2487" y="18222"/>
                  </a:cubicBezTo>
                  <a:cubicBezTo>
                    <a:pt x="2288" y="17924"/>
                    <a:pt x="2109" y="17605"/>
                    <a:pt x="1890" y="17327"/>
                  </a:cubicBezTo>
                  <a:cubicBezTo>
                    <a:pt x="1532" y="16929"/>
                    <a:pt x="1333" y="16451"/>
                    <a:pt x="1174" y="15954"/>
                  </a:cubicBezTo>
                  <a:cubicBezTo>
                    <a:pt x="915" y="15258"/>
                    <a:pt x="816" y="14522"/>
                    <a:pt x="637" y="13806"/>
                  </a:cubicBezTo>
                  <a:cubicBezTo>
                    <a:pt x="498" y="13149"/>
                    <a:pt x="418" y="12513"/>
                    <a:pt x="418" y="11856"/>
                  </a:cubicBezTo>
                  <a:cubicBezTo>
                    <a:pt x="418" y="11478"/>
                    <a:pt x="478" y="11120"/>
                    <a:pt x="537" y="10742"/>
                  </a:cubicBezTo>
                  <a:cubicBezTo>
                    <a:pt x="736" y="9768"/>
                    <a:pt x="1035" y="8852"/>
                    <a:pt x="1532" y="7997"/>
                  </a:cubicBezTo>
                  <a:cubicBezTo>
                    <a:pt x="2009" y="7201"/>
                    <a:pt x="2527" y="6445"/>
                    <a:pt x="3064" y="5690"/>
                  </a:cubicBezTo>
                  <a:cubicBezTo>
                    <a:pt x="3521" y="5053"/>
                    <a:pt x="4178" y="4556"/>
                    <a:pt x="4814" y="4098"/>
                  </a:cubicBezTo>
                  <a:cubicBezTo>
                    <a:pt x="5610" y="3561"/>
                    <a:pt x="6485" y="3163"/>
                    <a:pt x="7380" y="2825"/>
                  </a:cubicBezTo>
                  <a:cubicBezTo>
                    <a:pt x="7997" y="2606"/>
                    <a:pt x="8634" y="2487"/>
                    <a:pt x="9290" y="2467"/>
                  </a:cubicBezTo>
                  <a:cubicBezTo>
                    <a:pt x="9927" y="2467"/>
                    <a:pt x="10563" y="2387"/>
                    <a:pt x="11180" y="2328"/>
                  </a:cubicBezTo>
                  <a:cubicBezTo>
                    <a:pt x="11246" y="2328"/>
                    <a:pt x="11304" y="2319"/>
                    <a:pt x="11364" y="2319"/>
                  </a:cubicBezTo>
                  <a:close/>
                  <a:moveTo>
                    <a:pt x="11180" y="0"/>
                  </a:moveTo>
                  <a:cubicBezTo>
                    <a:pt x="11140" y="219"/>
                    <a:pt x="11081" y="438"/>
                    <a:pt x="11061" y="657"/>
                  </a:cubicBezTo>
                  <a:cubicBezTo>
                    <a:pt x="11041" y="875"/>
                    <a:pt x="11041" y="1074"/>
                    <a:pt x="11041" y="1273"/>
                  </a:cubicBezTo>
                  <a:cubicBezTo>
                    <a:pt x="11041" y="1532"/>
                    <a:pt x="11041" y="1791"/>
                    <a:pt x="10842" y="2069"/>
                  </a:cubicBezTo>
                  <a:cubicBezTo>
                    <a:pt x="10703" y="2079"/>
                    <a:pt x="10563" y="2084"/>
                    <a:pt x="10422" y="2084"/>
                  </a:cubicBezTo>
                  <a:cubicBezTo>
                    <a:pt x="10280" y="2084"/>
                    <a:pt x="10136" y="2079"/>
                    <a:pt x="9986" y="2069"/>
                  </a:cubicBezTo>
                  <a:cubicBezTo>
                    <a:pt x="8773" y="2109"/>
                    <a:pt x="7579" y="2308"/>
                    <a:pt x="6485" y="2885"/>
                  </a:cubicBezTo>
                  <a:cubicBezTo>
                    <a:pt x="6326" y="2964"/>
                    <a:pt x="6187" y="3004"/>
                    <a:pt x="6028" y="3064"/>
                  </a:cubicBezTo>
                  <a:cubicBezTo>
                    <a:pt x="5670" y="3163"/>
                    <a:pt x="5312" y="3382"/>
                    <a:pt x="4993" y="3601"/>
                  </a:cubicBezTo>
                  <a:cubicBezTo>
                    <a:pt x="4834" y="3700"/>
                    <a:pt x="4695" y="3859"/>
                    <a:pt x="4516" y="3959"/>
                  </a:cubicBezTo>
                  <a:cubicBezTo>
                    <a:pt x="3840" y="4377"/>
                    <a:pt x="3302" y="4914"/>
                    <a:pt x="2785" y="5491"/>
                  </a:cubicBezTo>
                  <a:cubicBezTo>
                    <a:pt x="2646" y="5610"/>
                    <a:pt x="2586" y="5769"/>
                    <a:pt x="2487" y="5888"/>
                  </a:cubicBezTo>
                  <a:cubicBezTo>
                    <a:pt x="2228" y="6306"/>
                    <a:pt x="1950" y="6704"/>
                    <a:pt x="1711" y="7142"/>
                  </a:cubicBezTo>
                  <a:cubicBezTo>
                    <a:pt x="1194" y="7957"/>
                    <a:pt x="736" y="8793"/>
                    <a:pt x="458" y="9728"/>
                  </a:cubicBezTo>
                  <a:cubicBezTo>
                    <a:pt x="120" y="10842"/>
                    <a:pt x="0" y="11976"/>
                    <a:pt x="199" y="13149"/>
                  </a:cubicBezTo>
                  <a:cubicBezTo>
                    <a:pt x="319" y="13826"/>
                    <a:pt x="458" y="14502"/>
                    <a:pt x="597" y="15158"/>
                  </a:cubicBezTo>
                  <a:cubicBezTo>
                    <a:pt x="697" y="15795"/>
                    <a:pt x="955" y="16332"/>
                    <a:pt x="1194" y="16909"/>
                  </a:cubicBezTo>
                  <a:cubicBezTo>
                    <a:pt x="1234" y="17028"/>
                    <a:pt x="1313" y="17128"/>
                    <a:pt x="1393" y="17227"/>
                  </a:cubicBezTo>
                  <a:cubicBezTo>
                    <a:pt x="1592" y="17526"/>
                    <a:pt x="1811" y="17784"/>
                    <a:pt x="1990" y="18083"/>
                  </a:cubicBezTo>
                  <a:cubicBezTo>
                    <a:pt x="2387" y="18779"/>
                    <a:pt x="2885" y="19396"/>
                    <a:pt x="3442" y="19933"/>
                  </a:cubicBezTo>
                  <a:cubicBezTo>
                    <a:pt x="4138" y="20609"/>
                    <a:pt x="4934" y="21126"/>
                    <a:pt x="5789" y="21604"/>
                  </a:cubicBezTo>
                  <a:cubicBezTo>
                    <a:pt x="5988" y="21703"/>
                    <a:pt x="6207" y="21803"/>
                    <a:pt x="6406" y="21922"/>
                  </a:cubicBezTo>
                  <a:cubicBezTo>
                    <a:pt x="7480" y="22578"/>
                    <a:pt x="8654" y="22917"/>
                    <a:pt x="9887" y="23016"/>
                  </a:cubicBezTo>
                  <a:cubicBezTo>
                    <a:pt x="10205" y="23056"/>
                    <a:pt x="10543" y="23056"/>
                    <a:pt x="10842" y="23175"/>
                  </a:cubicBezTo>
                  <a:cubicBezTo>
                    <a:pt x="10941" y="23493"/>
                    <a:pt x="10941" y="23772"/>
                    <a:pt x="10882" y="24070"/>
                  </a:cubicBezTo>
                  <a:cubicBezTo>
                    <a:pt x="10862" y="24210"/>
                    <a:pt x="10842" y="24369"/>
                    <a:pt x="10842" y="24548"/>
                  </a:cubicBezTo>
                  <a:cubicBezTo>
                    <a:pt x="10842" y="24688"/>
                    <a:pt x="10888" y="24813"/>
                    <a:pt x="10968" y="24813"/>
                  </a:cubicBezTo>
                  <a:cubicBezTo>
                    <a:pt x="10978" y="24813"/>
                    <a:pt x="10989" y="24811"/>
                    <a:pt x="11001" y="24806"/>
                  </a:cubicBezTo>
                  <a:cubicBezTo>
                    <a:pt x="11140" y="24767"/>
                    <a:pt x="11140" y="24647"/>
                    <a:pt x="11140" y="24548"/>
                  </a:cubicBezTo>
                  <a:cubicBezTo>
                    <a:pt x="11160" y="24090"/>
                    <a:pt x="11200" y="23673"/>
                    <a:pt x="11260" y="23195"/>
                  </a:cubicBezTo>
                  <a:cubicBezTo>
                    <a:pt x="11399" y="23175"/>
                    <a:pt x="11498" y="23155"/>
                    <a:pt x="11598" y="23155"/>
                  </a:cubicBezTo>
                  <a:cubicBezTo>
                    <a:pt x="12354" y="23096"/>
                    <a:pt x="13090" y="22877"/>
                    <a:pt x="13786" y="22598"/>
                  </a:cubicBezTo>
                  <a:cubicBezTo>
                    <a:pt x="14741" y="22220"/>
                    <a:pt x="15636" y="21783"/>
                    <a:pt x="16511" y="21246"/>
                  </a:cubicBezTo>
                  <a:cubicBezTo>
                    <a:pt x="16949" y="20947"/>
                    <a:pt x="17347" y="20589"/>
                    <a:pt x="17804" y="20291"/>
                  </a:cubicBezTo>
                  <a:cubicBezTo>
                    <a:pt x="17944" y="20191"/>
                    <a:pt x="18043" y="20012"/>
                    <a:pt x="18162" y="19893"/>
                  </a:cubicBezTo>
                  <a:cubicBezTo>
                    <a:pt x="18361" y="19694"/>
                    <a:pt x="18540" y="19475"/>
                    <a:pt x="18739" y="19236"/>
                  </a:cubicBezTo>
                  <a:cubicBezTo>
                    <a:pt x="18958" y="19018"/>
                    <a:pt x="19217" y="18799"/>
                    <a:pt x="19396" y="18520"/>
                  </a:cubicBezTo>
                  <a:cubicBezTo>
                    <a:pt x="19933" y="17665"/>
                    <a:pt x="20430" y="16770"/>
                    <a:pt x="20729" y="15815"/>
                  </a:cubicBezTo>
                  <a:cubicBezTo>
                    <a:pt x="20788" y="15616"/>
                    <a:pt x="20888" y="15417"/>
                    <a:pt x="20908" y="15178"/>
                  </a:cubicBezTo>
                  <a:cubicBezTo>
                    <a:pt x="21027" y="14482"/>
                    <a:pt x="21106" y="13766"/>
                    <a:pt x="21206" y="13050"/>
                  </a:cubicBezTo>
                  <a:cubicBezTo>
                    <a:pt x="21226" y="12930"/>
                    <a:pt x="21226" y="12791"/>
                    <a:pt x="21226" y="12672"/>
                  </a:cubicBezTo>
                  <a:cubicBezTo>
                    <a:pt x="21206" y="12095"/>
                    <a:pt x="21186" y="11538"/>
                    <a:pt x="21106" y="10961"/>
                  </a:cubicBezTo>
                  <a:cubicBezTo>
                    <a:pt x="21047" y="10464"/>
                    <a:pt x="21007" y="9947"/>
                    <a:pt x="20828" y="9469"/>
                  </a:cubicBezTo>
                  <a:cubicBezTo>
                    <a:pt x="20729" y="9191"/>
                    <a:pt x="20649" y="8892"/>
                    <a:pt x="20549" y="8594"/>
                  </a:cubicBezTo>
                  <a:cubicBezTo>
                    <a:pt x="20251" y="7699"/>
                    <a:pt x="19853" y="6863"/>
                    <a:pt x="19296" y="6087"/>
                  </a:cubicBezTo>
                  <a:cubicBezTo>
                    <a:pt x="18839" y="5491"/>
                    <a:pt x="18302" y="4993"/>
                    <a:pt x="17725" y="4516"/>
                  </a:cubicBezTo>
                  <a:cubicBezTo>
                    <a:pt x="17048" y="3959"/>
                    <a:pt x="16312" y="3481"/>
                    <a:pt x="15477" y="3123"/>
                  </a:cubicBezTo>
                  <a:cubicBezTo>
                    <a:pt x="14721" y="2785"/>
                    <a:pt x="13925" y="2467"/>
                    <a:pt x="13090" y="2268"/>
                  </a:cubicBezTo>
                  <a:cubicBezTo>
                    <a:pt x="12791" y="2188"/>
                    <a:pt x="12473" y="2089"/>
                    <a:pt x="12155" y="2089"/>
                  </a:cubicBezTo>
                  <a:cubicBezTo>
                    <a:pt x="11896" y="2089"/>
                    <a:pt x="11657" y="2029"/>
                    <a:pt x="11458" y="1930"/>
                  </a:cubicBezTo>
                  <a:cubicBezTo>
                    <a:pt x="11439" y="1333"/>
                    <a:pt x="11399" y="776"/>
                    <a:pt x="11379" y="219"/>
                  </a:cubicBezTo>
                  <a:cubicBezTo>
                    <a:pt x="11379" y="120"/>
                    <a:pt x="11359" y="0"/>
                    <a:pt x="11180"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38" name="Google Shape;596;p19">
            <a:extLst>
              <a:ext uri="{FF2B5EF4-FFF2-40B4-BE49-F238E27FC236}">
                <a16:creationId xmlns:a16="http://schemas.microsoft.com/office/drawing/2014/main" id="{6D5314FC-A878-B4A4-2FFF-261065626729}"/>
              </a:ext>
            </a:extLst>
          </p:cNvPr>
          <p:cNvGrpSpPr/>
          <p:nvPr/>
        </p:nvGrpSpPr>
        <p:grpSpPr>
          <a:xfrm>
            <a:off x="7889060" y="2564864"/>
            <a:ext cx="2044524" cy="2684664"/>
            <a:chOff x="3924649" y="2043841"/>
            <a:chExt cx="1310471" cy="1660250"/>
          </a:xfrm>
        </p:grpSpPr>
        <p:sp>
          <p:nvSpPr>
            <p:cNvPr id="39" name="Google Shape;597;p19">
              <a:extLst>
                <a:ext uri="{FF2B5EF4-FFF2-40B4-BE49-F238E27FC236}">
                  <a16:creationId xmlns:a16="http://schemas.microsoft.com/office/drawing/2014/main" id="{E97B82FE-D362-95BF-9BB7-D2B905FD553E}"/>
                </a:ext>
              </a:extLst>
            </p:cNvPr>
            <p:cNvSpPr/>
            <p:nvPr/>
          </p:nvSpPr>
          <p:spPr>
            <a:xfrm>
              <a:off x="4658450" y="2741353"/>
              <a:ext cx="161041" cy="210869"/>
            </a:xfrm>
            <a:custGeom>
              <a:avLst/>
              <a:gdLst/>
              <a:ahLst/>
              <a:cxnLst/>
              <a:rect l="l" t="t" r="r" b="b"/>
              <a:pathLst>
                <a:path w="2567" h="3404" extrusionOk="0">
                  <a:moveTo>
                    <a:pt x="2388" y="0"/>
                  </a:moveTo>
                  <a:cubicBezTo>
                    <a:pt x="2328" y="60"/>
                    <a:pt x="2269" y="80"/>
                    <a:pt x="2269" y="139"/>
                  </a:cubicBezTo>
                  <a:cubicBezTo>
                    <a:pt x="2169" y="537"/>
                    <a:pt x="1990" y="856"/>
                    <a:pt x="1771" y="1174"/>
                  </a:cubicBezTo>
                  <a:cubicBezTo>
                    <a:pt x="1294" y="1870"/>
                    <a:pt x="796" y="2606"/>
                    <a:pt x="140" y="3163"/>
                  </a:cubicBezTo>
                  <a:cubicBezTo>
                    <a:pt x="100" y="3223"/>
                    <a:pt x="80" y="3283"/>
                    <a:pt x="1" y="3402"/>
                  </a:cubicBezTo>
                  <a:cubicBezTo>
                    <a:pt x="21" y="3403"/>
                    <a:pt x="40" y="3403"/>
                    <a:pt x="60" y="3403"/>
                  </a:cubicBezTo>
                  <a:cubicBezTo>
                    <a:pt x="452" y="3403"/>
                    <a:pt x="793" y="3220"/>
                    <a:pt x="1115" y="3163"/>
                  </a:cubicBezTo>
                  <a:cubicBezTo>
                    <a:pt x="1513" y="3123"/>
                    <a:pt x="1891" y="3123"/>
                    <a:pt x="2269" y="3103"/>
                  </a:cubicBezTo>
                  <a:cubicBezTo>
                    <a:pt x="2428" y="2726"/>
                    <a:pt x="2428" y="2726"/>
                    <a:pt x="2428" y="2527"/>
                  </a:cubicBezTo>
                  <a:cubicBezTo>
                    <a:pt x="2467" y="2228"/>
                    <a:pt x="2467" y="1930"/>
                    <a:pt x="2467" y="1631"/>
                  </a:cubicBezTo>
                  <a:cubicBezTo>
                    <a:pt x="2467" y="1074"/>
                    <a:pt x="2567" y="517"/>
                    <a:pt x="2388" y="0"/>
                  </a:cubicBezTo>
                  <a:close/>
                </a:path>
              </a:pathLst>
            </a:custGeom>
            <a:solidFill>
              <a:srgbClr val="EE7A7D"/>
            </a:solidFill>
            <a:ln>
              <a:noFill/>
            </a:ln>
          </p:spPr>
          <p:txBody>
            <a:bodyPr spcFirstLastPara="1" wrap="square" lIns="121900" tIns="121900" rIns="121900" bIns="121900" anchor="ctr" anchorCtr="0">
              <a:noAutofit/>
            </a:bodyPr>
            <a:lstStyle/>
            <a:p>
              <a:endParaRPr sz="2400"/>
            </a:p>
          </p:txBody>
        </p:sp>
        <p:sp>
          <p:nvSpPr>
            <p:cNvPr id="40" name="Google Shape;598;p19">
              <a:extLst>
                <a:ext uri="{FF2B5EF4-FFF2-40B4-BE49-F238E27FC236}">
                  <a16:creationId xmlns:a16="http://schemas.microsoft.com/office/drawing/2014/main" id="{96DCAAB7-68B8-8F02-C815-34EF74F9E75A}"/>
                </a:ext>
              </a:extLst>
            </p:cNvPr>
            <p:cNvSpPr/>
            <p:nvPr/>
          </p:nvSpPr>
          <p:spPr>
            <a:xfrm>
              <a:off x="4330205" y="2281605"/>
              <a:ext cx="503029" cy="280693"/>
            </a:xfrm>
            <a:custGeom>
              <a:avLst/>
              <a:gdLst/>
              <a:ahLst/>
              <a:cxnLst/>
              <a:rect l="l" t="t" r="r" b="b"/>
              <a:pathLst>
                <a:path w="8018" h="4280" extrusionOk="0">
                  <a:moveTo>
                    <a:pt x="3188" y="1"/>
                  </a:moveTo>
                  <a:cubicBezTo>
                    <a:pt x="3102" y="1"/>
                    <a:pt x="3014" y="8"/>
                    <a:pt x="2925" y="22"/>
                  </a:cubicBezTo>
                  <a:cubicBezTo>
                    <a:pt x="2726" y="42"/>
                    <a:pt x="2527" y="82"/>
                    <a:pt x="2348" y="141"/>
                  </a:cubicBezTo>
                  <a:cubicBezTo>
                    <a:pt x="1791" y="380"/>
                    <a:pt x="1374" y="738"/>
                    <a:pt x="956" y="1116"/>
                  </a:cubicBezTo>
                  <a:cubicBezTo>
                    <a:pt x="836" y="1216"/>
                    <a:pt x="757" y="1375"/>
                    <a:pt x="657" y="1494"/>
                  </a:cubicBezTo>
                  <a:cubicBezTo>
                    <a:pt x="260" y="2190"/>
                    <a:pt x="61" y="2926"/>
                    <a:pt x="1" y="3722"/>
                  </a:cubicBezTo>
                  <a:cubicBezTo>
                    <a:pt x="1" y="3822"/>
                    <a:pt x="41" y="3901"/>
                    <a:pt x="41" y="4060"/>
                  </a:cubicBezTo>
                  <a:cubicBezTo>
                    <a:pt x="299" y="3881"/>
                    <a:pt x="498" y="3682"/>
                    <a:pt x="737" y="3563"/>
                  </a:cubicBezTo>
                  <a:cubicBezTo>
                    <a:pt x="1713" y="3097"/>
                    <a:pt x="2735" y="2928"/>
                    <a:pt x="3681" y="2928"/>
                  </a:cubicBezTo>
                  <a:cubicBezTo>
                    <a:pt x="5762" y="2928"/>
                    <a:pt x="7473" y="3747"/>
                    <a:pt x="7501" y="4021"/>
                  </a:cubicBezTo>
                  <a:cubicBezTo>
                    <a:pt x="7540" y="4080"/>
                    <a:pt x="7620" y="4160"/>
                    <a:pt x="7719" y="4200"/>
                  </a:cubicBezTo>
                  <a:cubicBezTo>
                    <a:pt x="7759" y="4219"/>
                    <a:pt x="7819" y="4259"/>
                    <a:pt x="7898" y="4279"/>
                  </a:cubicBezTo>
                  <a:cubicBezTo>
                    <a:pt x="7998" y="4180"/>
                    <a:pt x="8018" y="4021"/>
                    <a:pt x="7998" y="3861"/>
                  </a:cubicBezTo>
                  <a:cubicBezTo>
                    <a:pt x="7958" y="3623"/>
                    <a:pt x="7958" y="3424"/>
                    <a:pt x="7938" y="3205"/>
                  </a:cubicBezTo>
                  <a:cubicBezTo>
                    <a:pt x="7918" y="2071"/>
                    <a:pt x="7421" y="1176"/>
                    <a:pt x="6446" y="539"/>
                  </a:cubicBezTo>
                  <a:cubicBezTo>
                    <a:pt x="6142" y="351"/>
                    <a:pt x="5805" y="226"/>
                    <a:pt x="5453" y="226"/>
                  </a:cubicBezTo>
                  <a:cubicBezTo>
                    <a:pt x="5322" y="226"/>
                    <a:pt x="5189" y="243"/>
                    <a:pt x="5054" y="281"/>
                  </a:cubicBezTo>
                  <a:cubicBezTo>
                    <a:pt x="4815" y="321"/>
                    <a:pt x="4556" y="400"/>
                    <a:pt x="4238" y="480"/>
                  </a:cubicBezTo>
                  <a:cubicBezTo>
                    <a:pt x="3944" y="153"/>
                    <a:pt x="3583" y="1"/>
                    <a:pt x="3188" y="1"/>
                  </a:cubicBezTo>
                  <a:close/>
                </a:path>
              </a:pathLst>
            </a:custGeom>
            <a:solidFill>
              <a:srgbClr val="EE7A7D"/>
            </a:solidFill>
            <a:ln>
              <a:noFill/>
            </a:ln>
          </p:spPr>
          <p:txBody>
            <a:bodyPr spcFirstLastPara="1" wrap="square" lIns="121900" tIns="121900" rIns="121900" bIns="121900" anchor="ctr" anchorCtr="0">
              <a:noAutofit/>
            </a:bodyPr>
            <a:lstStyle/>
            <a:p>
              <a:endParaRPr sz="2400"/>
            </a:p>
          </p:txBody>
        </p:sp>
        <p:sp>
          <p:nvSpPr>
            <p:cNvPr id="41" name="Google Shape;599;p19">
              <a:extLst>
                <a:ext uri="{FF2B5EF4-FFF2-40B4-BE49-F238E27FC236}">
                  <a16:creationId xmlns:a16="http://schemas.microsoft.com/office/drawing/2014/main" id="{34700367-EA85-483F-B95E-1D3C64C0DF91}"/>
                </a:ext>
              </a:extLst>
            </p:cNvPr>
            <p:cNvSpPr/>
            <p:nvPr/>
          </p:nvSpPr>
          <p:spPr>
            <a:xfrm>
              <a:off x="4090643" y="2262201"/>
              <a:ext cx="1032116" cy="1441890"/>
            </a:xfrm>
            <a:custGeom>
              <a:avLst/>
              <a:gdLst/>
              <a:ahLst/>
              <a:cxnLst/>
              <a:rect l="l" t="t" r="r" b="b"/>
              <a:pathLst>
                <a:path w="16452" h="23276" extrusionOk="0">
                  <a:moveTo>
                    <a:pt x="6999" y="380"/>
                  </a:moveTo>
                  <a:cubicBezTo>
                    <a:pt x="7400" y="380"/>
                    <a:pt x="7757" y="515"/>
                    <a:pt x="8057" y="832"/>
                  </a:cubicBezTo>
                  <a:cubicBezTo>
                    <a:pt x="8375" y="753"/>
                    <a:pt x="8594" y="693"/>
                    <a:pt x="8853" y="634"/>
                  </a:cubicBezTo>
                  <a:cubicBezTo>
                    <a:pt x="8983" y="602"/>
                    <a:pt x="9109" y="587"/>
                    <a:pt x="9232" y="587"/>
                  </a:cubicBezTo>
                  <a:cubicBezTo>
                    <a:pt x="9579" y="587"/>
                    <a:pt x="9902" y="706"/>
                    <a:pt x="10225" y="912"/>
                  </a:cubicBezTo>
                  <a:cubicBezTo>
                    <a:pt x="11160" y="1509"/>
                    <a:pt x="11658" y="2384"/>
                    <a:pt x="11658" y="3498"/>
                  </a:cubicBezTo>
                  <a:cubicBezTo>
                    <a:pt x="11658" y="3697"/>
                    <a:pt x="11678" y="3916"/>
                    <a:pt x="11717" y="4115"/>
                  </a:cubicBezTo>
                  <a:cubicBezTo>
                    <a:pt x="11717" y="4274"/>
                    <a:pt x="11717" y="4413"/>
                    <a:pt x="11618" y="4572"/>
                  </a:cubicBezTo>
                  <a:cubicBezTo>
                    <a:pt x="11538" y="4532"/>
                    <a:pt x="11479" y="4513"/>
                    <a:pt x="11439" y="4493"/>
                  </a:cubicBezTo>
                  <a:cubicBezTo>
                    <a:pt x="11359" y="4433"/>
                    <a:pt x="11280" y="4373"/>
                    <a:pt x="11240" y="4314"/>
                  </a:cubicBezTo>
                  <a:cubicBezTo>
                    <a:pt x="11220" y="3916"/>
                    <a:pt x="11180" y="3578"/>
                    <a:pt x="11160" y="3220"/>
                  </a:cubicBezTo>
                  <a:cubicBezTo>
                    <a:pt x="11160" y="3180"/>
                    <a:pt x="11160" y="3120"/>
                    <a:pt x="11141" y="3120"/>
                  </a:cubicBezTo>
                  <a:cubicBezTo>
                    <a:pt x="11081" y="3060"/>
                    <a:pt x="11021" y="3041"/>
                    <a:pt x="10961" y="3021"/>
                  </a:cubicBezTo>
                  <a:cubicBezTo>
                    <a:pt x="10942" y="3021"/>
                    <a:pt x="10862" y="3100"/>
                    <a:pt x="10862" y="3120"/>
                  </a:cubicBezTo>
                  <a:cubicBezTo>
                    <a:pt x="10842" y="3220"/>
                    <a:pt x="10842" y="3339"/>
                    <a:pt x="10842" y="3478"/>
                  </a:cubicBezTo>
                  <a:lnTo>
                    <a:pt x="10842" y="3975"/>
                  </a:lnTo>
                  <a:cubicBezTo>
                    <a:pt x="10829" y="3977"/>
                    <a:pt x="10816" y="3977"/>
                    <a:pt x="10803" y="3977"/>
                  </a:cubicBezTo>
                  <a:cubicBezTo>
                    <a:pt x="10571" y="3977"/>
                    <a:pt x="10457" y="3812"/>
                    <a:pt x="10325" y="3737"/>
                  </a:cubicBezTo>
                  <a:cubicBezTo>
                    <a:pt x="10265" y="3140"/>
                    <a:pt x="10225" y="2563"/>
                    <a:pt x="10186" y="2006"/>
                  </a:cubicBezTo>
                  <a:cubicBezTo>
                    <a:pt x="10139" y="1967"/>
                    <a:pt x="10096" y="1950"/>
                    <a:pt x="10059" y="1950"/>
                  </a:cubicBezTo>
                  <a:cubicBezTo>
                    <a:pt x="10001" y="1950"/>
                    <a:pt x="9959" y="1993"/>
                    <a:pt x="9947" y="2066"/>
                  </a:cubicBezTo>
                  <a:cubicBezTo>
                    <a:pt x="9927" y="2344"/>
                    <a:pt x="9887" y="2603"/>
                    <a:pt x="9887" y="2881"/>
                  </a:cubicBezTo>
                  <a:cubicBezTo>
                    <a:pt x="9887" y="3060"/>
                    <a:pt x="9967" y="3299"/>
                    <a:pt x="9867" y="3518"/>
                  </a:cubicBezTo>
                  <a:cubicBezTo>
                    <a:pt x="9818" y="3532"/>
                    <a:pt x="9771" y="3538"/>
                    <a:pt x="9726" y="3538"/>
                  </a:cubicBezTo>
                  <a:cubicBezTo>
                    <a:pt x="9518" y="3538"/>
                    <a:pt x="9354" y="3411"/>
                    <a:pt x="9191" y="3379"/>
                  </a:cubicBezTo>
                  <a:cubicBezTo>
                    <a:pt x="9092" y="2921"/>
                    <a:pt x="9052" y="2484"/>
                    <a:pt x="9072" y="2046"/>
                  </a:cubicBezTo>
                  <a:cubicBezTo>
                    <a:pt x="9072" y="1986"/>
                    <a:pt x="9072" y="1907"/>
                    <a:pt x="9052" y="1827"/>
                  </a:cubicBezTo>
                  <a:cubicBezTo>
                    <a:pt x="9032" y="1767"/>
                    <a:pt x="8972" y="1728"/>
                    <a:pt x="8932" y="1728"/>
                  </a:cubicBezTo>
                  <a:cubicBezTo>
                    <a:pt x="8853" y="1728"/>
                    <a:pt x="8753" y="1767"/>
                    <a:pt x="8753" y="1827"/>
                  </a:cubicBezTo>
                  <a:cubicBezTo>
                    <a:pt x="8733" y="1927"/>
                    <a:pt x="8733" y="2046"/>
                    <a:pt x="8733" y="2185"/>
                  </a:cubicBezTo>
                  <a:cubicBezTo>
                    <a:pt x="8733" y="2503"/>
                    <a:pt x="8733" y="2822"/>
                    <a:pt x="8694" y="3140"/>
                  </a:cubicBezTo>
                  <a:cubicBezTo>
                    <a:pt x="8638" y="3195"/>
                    <a:pt x="8577" y="3208"/>
                    <a:pt x="8516" y="3208"/>
                  </a:cubicBezTo>
                  <a:cubicBezTo>
                    <a:pt x="8468" y="3208"/>
                    <a:pt x="8420" y="3200"/>
                    <a:pt x="8375" y="3200"/>
                  </a:cubicBezTo>
                  <a:cubicBezTo>
                    <a:pt x="8276" y="3200"/>
                    <a:pt x="8157" y="3140"/>
                    <a:pt x="8057" y="3140"/>
                  </a:cubicBezTo>
                  <a:cubicBezTo>
                    <a:pt x="7938" y="2981"/>
                    <a:pt x="7958" y="2802"/>
                    <a:pt x="7958" y="2623"/>
                  </a:cubicBezTo>
                  <a:cubicBezTo>
                    <a:pt x="7958" y="2523"/>
                    <a:pt x="7978" y="2424"/>
                    <a:pt x="7958" y="2344"/>
                  </a:cubicBezTo>
                  <a:cubicBezTo>
                    <a:pt x="7938" y="2304"/>
                    <a:pt x="7858" y="2225"/>
                    <a:pt x="7799" y="2205"/>
                  </a:cubicBezTo>
                  <a:cubicBezTo>
                    <a:pt x="7793" y="2203"/>
                    <a:pt x="7788" y="2202"/>
                    <a:pt x="7782" y="2202"/>
                  </a:cubicBezTo>
                  <a:cubicBezTo>
                    <a:pt x="7722" y="2202"/>
                    <a:pt x="7639" y="2293"/>
                    <a:pt x="7639" y="2384"/>
                  </a:cubicBezTo>
                  <a:cubicBezTo>
                    <a:pt x="7639" y="2503"/>
                    <a:pt x="7659" y="2643"/>
                    <a:pt x="7659" y="2782"/>
                  </a:cubicBezTo>
                  <a:cubicBezTo>
                    <a:pt x="7659" y="3021"/>
                    <a:pt x="7580" y="3100"/>
                    <a:pt x="7301" y="3120"/>
                  </a:cubicBezTo>
                  <a:cubicBezTo>
                    <a:pt x="7242" y="3120"/>
                    <a:pt x="7162" y="3100"/>
                    <a:pt x="7082" y="3100"/>
                  </a:cubicBezTo>
                  <a:cubicBezTo>
                    <a:pt x="6903" y="2722"/>
                    <a:pt x="7063" y="2324"/>
                    <a:pt x="6864" y="1986"/>
                  </a:cubicBezTo>
                  <a:cubicBezTo>
                    <a:pt x="6832" y="1979"/>
                    <a:pt x="6803" y="1976"/>
                    <a:pt x="6778" y="1976"/>
                  </a:cubicBezTo>
                  <a:cubicBezTo>
                    <a:pt x="6659" y="1976"/>
                    <a:pt x="6605" y="2047"/>
                    <a:pt x="6605" y="2145"/>
                  </a:cubicBezTo>
                  <a:cubicBezTo>
                    <a:pt x="6585" y="2285"/>
                    <a:pt x="6645" y="2384"/>
                    <a:pt x="6645" y="2503"/>
                  </a:cubicBezTo>
                  <a:lnTo>
                    <a:pt x="6645" y="3140"/>
                  </a:lnTo>
                  <a:cubicBezTo>
                    <a:pt x="6466" y="3200"/>
                    <a:pt x="6287" y="3220"/>
                    <a:pt x="6167" y="3279"/>
                  </a:cubicBezTo>
                  <a:cubicBezTo>
                    <a:pt x="5968" y="3140"/>
                    <a:pt x="6008" y="2941"/>
                    <a:pt x="5988" y="2782"/>
                  </a:cubicBezTo>
                  <a:cubicBezTo>
                    <a:pt x="5968" y="2444"/>
                    <a:pt x="5909" y="2125"/>
                    <a:pt x="5869" y="1807"/>
                  </a:cubicBezTo>
                  <a:cubicBezTo>
                    <a:pt x="5869" y="1738"/>
                    <a:pt x="5831" y="1717"/>
                    <a:pt x="5735" y="1717"/>
                  </a:cubicBezTo>
                  <a:cubicBezTo>
                    <a:pt x="5692" y="1717"/>
                    <a:pt x="5638" y="1721"/>
                    <a:pt x="5571" y="1728"/>
                  </a:cubicBezTo>
                  <a:cubicBezTo>
                    <a:pt x="5610" y="2304"/>
                    <a:pt x="5690" y="2842"/>
                    <a:pt x="5590" y="3438"/>
                  </a:cubicBezTo>
                  <a:cubicBezTo>
                    <a:pt x="5471" y="3498"/>
                    <a:pt x="5312" y="3538"/>
                    <a:pt x="5193" y="3617"/>
                  </a:cubicBezTo>
                  <a:cubicBezTo>
                    <a:pt x="5133" y="3538"/>
                    <a:pt x="5093" y="3498"/>
                    <a:pt x="5093" y="3478"/>
                  </a:cubicBezTo>
                  <a:cubicBezTo>
                    <a:pt x="5073" y="3239"/>
                    <a:pt x="5073" y="3021"/>
                    <a:pt x="5033" y="2782"/>
                  </a:cubicBezTo>
                  <a:cubicBezTo>
                    <a:pt x="5033" y="2695"/>
                    <a:pt x="4988" y="2639"/>
                    <a:pt x="4924" y="2639"/>
                  </a:cubicBezTo>
                  <a:cubicBezTo>
                    <a:pt x="4914" y="2639"/>
                    <a:pt x="4904" y="2640"/>
                    <a:pt x="4894" y="2643"/>
                  </a:cubicBezTo>
                  <a:cubicBezTo>
                    <a:pt x="4815" y="2682"/>
                    <a:pt x="4735" y="2722"/>
                    <a:pt x="4715" y="2802"/>
                  </a:cubicBezTo>
                  <a:cubicBezTo>
                    <a:pt x="4695" y="2881"/>
                    <a:pt x="4715" y="2941"/>
                    <a:pt x="4715" y="3021"/>
                  </a:cubicBezTo>
                  <a:lnTo>
                    <a:pt x="4715" y="3916"/>
                  </a:lnTo>
                  <a:cubicBezTo>
                    <a:pt x="4496" y="4035"/>
                    <a:pt x="4317" y="4234"/>
                    <a:pt x="4039" y="4393"/>
                  </a:cubicBezTo>
                  <a:cubicBezTo>
                    <a:pt x="4039" y="4234"/>
                    <a:pt x="4019" y="4135"/>
                    <a:pt x="4019" y="4075"/>
                  </a:cubicBezTo>
                  <a:cubicBezTo>
                    <a:pt x="3979" y="3239"/>
                    <a:pt x="4198" y="2503"/>
                    <a:pt x="4576" y="1827"/>
                  </a:cubicBezTo>
                  <a:cubicBezTo>
                    <a:pt x="4655" y="1708"/>
                    <a:pt x="4755" y="1549"/>
                    <a:pt x="4854" y="1449"/>
                  </a:cubicBezTo>
                  <a:cubicBezTo>
                    <a:pt x="5272" y="1111"/>
                    <a:pt x="5690" y="733"/>
                    <a:pt x="6207" y="514"/>
                  </a:cubicBezTo>
                  <a:cubicBezTo>
                    <a:pt x="6386" y="435"/>
                    <a:pt x="6585" y="415"/>
                    <a:pt x="6764" y="395"/>
                  </a:cubicBezTo>
                  <a:cubicBezTo>
                    <a:pt x="6844" y="385"/>
                    <a:pt x="6923" y="380"/>
                    <a:pt x="6999" y="380"/>
                  </a:cubicBezTo>
                  <a:close/>
                  <a:moveTo>
                    <a:pt x="11951" y="5459"/>
                  </a:moveTo>
                  <a:cubicBezTo>
                    <a:pt x="12116" y="5459"/>
                    <a:pt x="12210" y="5537"/>
                    <a:pt x="12314" y="5627"/>
                  </a:cubicBezTo>
                  <a:cubicBezTo>
                    <a:pt x="12473" y="5826"/>
                    <a:pt x="12434" y="6084"/>
                    <a:pt x="12434" y="6303"/>
                  </a:cubicBezTo>
                  <a:cubicBezTo>
                    <a:pt x="12434" y="6701"/>
                    <a:pt x="12235" y="6860"/>
                    <a:pt x="11658" y="6900"/>
                  </a:cubicBezTo>
                  <a:cubicBezTo>
                    <a:pt x="11538" y="6422"/>
                    <a:pt x="11737" y="5985"/>
                    <a:pt x="11757" y="5487"/>
                  </a:cubicBezTo>
                  <a:cubicBezTo>
                    <a:pt x="11832" y="5467"/>
                    <a:pt x="11895" y="5459"/>
                    <a:pt x="11951" y="5459"/>
                  </a:cubicBezTo>
                  <a:close/>
                  <a:moveTo>
                    <a:pt x="3362" y="5368"/>
                  </a:moveTo>
                  <a:cubicBezTo>
                    <a:pt x="3482" y="5388"/>
                    <a:pt x="3502" y="5507"/>
                    <a:pt x="3522" y="5627"/>
                  </a:cubicBezTo>
                  <a:cubicBezTo>
                    <a:pt x="3561" y="6044"/>
                    <a:pt x="3601" y="6502"/>
                    <a:pt x="3621" y="6979"/>
                  </a:cubicBezTo>
                  <a:cubicBezTo>
                    <a:pt x="3362" y="6959"/>
                    <a:pt x="3124" y="6900"/>
                    <a:pt x="3004" y="6661"/>
                  </a:cubicBezTo>
                  <a:cubicBezTo>
                    <a:pt x="2865" y="6402"/>
                    <a:pt x="2726" y="6124"/>
                    <a:pt x="2805" y="5826"/>
                  </a:cubicBezTo>
                  <a:cubicBezTo>
                    <a:pt x="2825" y="5686"/>
                    <a:pt x="2965" y="5567"/>
                    <a:pt x="3064" y="5467"/>
                  </a:cubicBezTo>
                  <a:cubicBezTo>
                    <a:pt x="3124" y="5388"/>
                    <a:pt x="3263" y="5368"/>
                    <a:pt x="3362" y="5368"/>
                  </a:cubicBezTo>
                  <a:close/>
                  <a:moveTo>
                    <a:pt x="7460" y="3418"/>
                  </a:moveTo>
                  <a:cubicBezTo>
                    <a:pt x="7878" y="3478"/>
                    <a:pt x="8256" y="3538"/>
                    <a:pt x="8654" y="3637"/>
                  </a:cubicBezTo>
                  <a:cubicBezTo>
                    <a:pt x="9290" y="3836"/>
                    <a:pt x="9947" y="4015"/>
                    <a:pt x="10524" y="4393"/>
                  </a:cubicBezTo>
                  <a:cubicBezTo>
                    <a:pt x="10763" y="4532"/>
                    <a:pt x="11021" y="4731"/>
                    <a:pt x="11260" y="4910"/>
                  </a:cubicBezTo>
                  <a:cubicBezTo>
                    <a:pt x="11419" y="5030"/>
                    <a:pt x="11479" y="5209"/>
                    <a:pt x="11459" y="5428"/>
                  </a:cubicBezTo>
                  <a:cubicBezTo>
                    <a:pt x="11320" y="6323"/>
                    <a:pt x="11320" y="7278"/>
                    <a:pt x="10922" y="8113"/>
                  </a:cubicBezTo>
                  <a:cubicBezTo>
                    <a:pt x="10782" y="8372"/>
                    <a:pt x="10663" y="8650"/>
                    <a:pt x="10524" y="8869"/>
                  </a:cubicBezTo>
                  <a:cubicBezTo>
                    <a:pt x="10285" y="9207"/>
                    <a:pt x="10027" y="9545"/>
                    <a:pt x="9748" y="9884"/>
                  </a:cubicBezTo>
                  <a:cubicBezTo>
                    <a:pt x="9211" y="10498"/>
                    <a:pt x="8526" y="10760"/>
                    <a:pt x="7746" y="10760"/>
                  </a:cubicBezTo>
                  <a:cubicBezTo>
                    <a:pt x="7717" y="10760"/>
                    <a:pt x="7688" y="10760"/>
                    <a:pt x="7659" y="10759"/>
                  </a:cubicBezTo>
                  <a:cubicBezTo>
                    <a:pt x="7082" y="10679"/>
                    <a:pt x="6605" y="10540"/>
                    <a:pt x="6167" y="10262"/>
                  </a:cubicBezTo>
                  <a:cubicBezTo>
                    <a:pt x="5650" y="9943"/>
                    <a:pt x="5153" y="9585"/>
                    <a:pt x="4795" y="9068"/>
                  </a:cubicBezTo>
                  <a:cubicBezTo>
                    <a:pt x="4457" y="8511"/>
                    <a:pt x="4218" y="7954"/>
                    <a:pt x="4118" y="7317"/>
                  </a:cubicBezTo>
                  <a:cubicBezTo>
                    <a:pt x="4098" y="7198"/>
                    <a:pt x="4079" y="7099"/>
                    <a:pt x="4059" y="6999"/>
                  </a:cubicBezTo>
                  <a:cubicBezTo>
                    <a:pt x="3919" y="6422"/>
                    <a:pt x="3860" y="5826"/>
                    <a:pt x="3880" y="5229"/>
                  </a:cubicBezTo>
                  <a:cubicBezTo>
                    <a:pt x="3880" y="5070"/>
                    <a:pt x="3919" y="4930"/>
                    <a:pt x="4059" y="4831"/>
                  </a:cubicBezTo>
                  <a:cubicBezTo>
                    <a:pt x="4655" y="4214"/>
                    <a:pt x="5312" y="3737"/>
                    <a:pt x="6207" y="3617"/>
                  </a:cubicBezTo>
                  <a:cubicBezTo>
                    <a:pt x="6645" y="3578"/>
                    <a:pt x="7043" y="3498"/>
                    <a:pt x="7460" y="3418"/>
                  </a:cubicBezTo>
                  <a:close/>
                  <a:moveTo>
                    <a:pt x="11419" y="7815"/>
                  </a:moveTo>
                  <a:lnTo>
                    <a:pt x="11419" y="7894"/>
                  </a:lnTo>
                  <a:lnTo>
                    <a:pt x="11419" y="7914"/>
                  </a:lnTo>
                  <a:cubicBezTo>
                    <a:pt x="11558" y="8392"/>
                    <a:pt x="11459" y="8889"/>
                    <a:pt x="11459" y="9366"/>
                  </a:cubicBezTo>
                  <a:lnTo>
                    <a:pt x="11459" y="10162"/>
                  </a:lnTo>
                  <a:cubicBezTo>
                    <a:pt x="11459" y="10341"/>
                    <a:pt x="11459" y="10341"/>
                    <a:pt x="11280" y="10659"/>
                  </a:cubicBezTo>
                  <a:cubicBezTo>
                    <a:pt x="10961" y="10679"/>
                    <a:pt x="10623" y="10679"/>
                    <a:pt x="10265" y="10699"/>
                  </a:cubicBezTo>
                  <a:cubicBezTo>
                    <a:pt x="9976" y="10735"/>
                    <a:pt x="9702" y="10903"/>
                    <a:pt x="9371" y="10903"/>
                  </a:cubicBezTo>
                  <a:cubicBezTo>
                    <a:pt x="9338" y="10903"/>
                    <a:pt x="9305" y="10902"/>
                    <a:pt x="9271" y="10898"/>
                  </a:cubicBezTo>
                  <a:cubicBezTo>
                    <a:pt x="9330" y="10799"/>
                    <a:pt x="9350" y="10739"/>
                    <a:pt x="9390" y="10699"/>
                  </a:cubicBezTo>
                  <a:cubicBezTo>
                    <a:pt x="9967" y="10182"/>
                    <a:pt x="10424" y="9565"/>
                    <a:pt x="10842" y="8909"/>
                  </a:cubicBezTo>
                  <a:cubicBezTo>
                    <a:pt x="11041" y="8610"/>
                    <a:pt x="11180" y="8312"/>
                    <a:pt x="11260" y="7994"/>
                  </a:cubicBezTo>
                  <a:cubicBezTo>
                    <a:pt x="11260" y="7954"/>
                    <a:pt x="11339" y="7914"/>
                    <a:pt x="11379" y="7894"/>
                  </a:cubicBezTo>
                  <a:lnTo>
                    <a:pt x="11379" y="7874"/>
                  </a:lnTo>
                  <a:lnTo>
                    <a:pt x="11379" y="7855"/>
                  </a:lnTo>
                  <a:lnTo>
                    <a:pt x="11419" y="7815"/>
                  </a:lnTo>
                  <a:close/>
                  <a:moveTo>
                    <a:pt x="4218" y="9048"/>
                  </a:moveTo>
                  <a:lnTo>
                    <a:pt x="4218" y="9048"/>
                  </a:lnTo>
                  <a:cubicBezTo>
                    <a:pt x="4616" y="9466"/>
                    <a:pt x="4954" y="9864"/>
                    <a:pt x="5352" y="10202"/>
                  </a:cubicBezTo>
                  <a:cubicBezTo>
                    <a:pt x="5710" y="10540"/>
                    <a:pt x="6187" y="10699"/>
                    <a:pt x="6565" y="10998"/>
                  </a:cubicBezTo>
                  <a:cubicBezTo>
                    <a:pt x="6506" y="11057"/>
                    <a:pt x="6486" y="11097"/>
                    <a:pt x="6466" y="11097"/>
                  </a:cubicBezTo>
                  <a:cubicBezTo>
                    <a:pt x="6383" y="11095"/>
                    <a:pt x="6301" y="11094"/>
                    <a:pt x="6218" y="11094"/>
                  </a:cubicBezTo>
                  <a:cubicBezTo>
                    <a:pt x="5844" y="11094"/>
                    <a:pt x="5464" y="11113"/>
                    <a:pt x="5075" y="11113"/>
                  </a:cubicBezTo>
                  <a:cubicBezTo>
                    <a:pt x="4820" y="11113"/>
                    <a:pt x="4561" y="11105"/>
                    <a:pt x="4297" y="11077"/>
                  </a:cubicBezTo>
                  <a:cubicBezTo>
                    <a:pt x="4198" y="10381"/>
                    <a:pt x="4198" y="9764"/>
                    <a:pt x="4218" y="9048"/>
                  </a:cubicBezTo>
                  <a:close/>
                  <a:moveTo>
                    <a:pt x="8893" y="11057"/>
                  </a:moveTo>
                  <a:cubicBezTo>
                    <a:pt x="8932" y="11157"/>
                    <a:pt x="8972" y="11256"/>
                    <a:pt x="8972" y="11336"/>
                  </a:cubicBezTo>
                  <a:cubicBezTo>
                    <a:pt x="9032" y="11674"/>
                    <a:pt x="9072" y="12052"/>
                    <a:pt x="9092" y="12390"/>
                  </a:cubicBezTo>
                  <a:cubicBezTo>
                    <a:pt x="9151" y="12768"/>
                    <a:pt x="8972" y="12967"/>
                    <a:pt x="8594" y="13027"/>
                  </a:cubicBezTo>
                  <a:cubicBezTo>
                    <a:pt x="8531" y="13033"/>
                    <a:pt x="8468" y="13036"/>
                    <a:pt x="8405" y="13036"/>
                  </a:cubicBezTo>
                  <a:cubicBezTo>
                    <a:pt x="8051" y="13036"/>
                    <a:pt x="7699" y="12946"/>
                    <a:pt x="7361" y="12828"/>
                  </a:cubicBezTo>
                  <a:cubicBezTo>
                    <a:pt x="7281" y="12788"/>
                    <a:pt x="7182" y="12688"/>
                    <a:pt x="7182" y="12629"/>
                  </a:cubicBezTo>
                  <a:cubicBezTo>
                    <a:pt x="7102" y="12131"/>
                    <a:pt x="6963" y="11654"/>
                    <a:pt x="7162" y="11157"/>
                  </a:cubicBezTo>
                  <a:cubicBezTo>
                    <a:pt x="7433" y="11157"/>
                    <a:pt x="7701" y="11174"/>
                    <a:pt x="7969" y="11174"/>
                  </a:cubicBezTo>
                  <a:cubicBezTo>
                    <a:pt x="8272" y="11174"/>
                    <a:pt x="8577" y="11152"/>
                    <a:pt x="8893" y="11057"/>
                  </a:cubicBezTo>
                  <a:close/>
                  <a:moveTo>
                    <a:pt x="6645" y="13226"/>
                  </a:moveTo>
                  <a:cubicBezTo>
                    <a:pt x="6943" y="13245"/>
                    <a:pt x="7242" y="13265"/>
                    <a:pt x="7540" y="13345"/>
                  </a:cubicBezTo>
                  <a:cubicBezTo>
                    <a:pt x="7799" y="13425"/>
                    <a:pt x="8057" y="13425"/>
                    <a:pt x="8336" y="13444"/>
                  </a:cubicBezTo>
                  <a:cubicBezTo>
                    <a:pt x="8594" y="13444"/>
                    <a:pt x="8853" y="13444"/>
                    <a:pt x="9092" y="13325"/>
                  </a:cubicBezTo>
                  <a:cubicBezTo>
                    <a:pt x="9201" y="13264"/>
                    <a:pt x="9311" y="13241"/>
                    <a:pt x="9425" y="13241"/>
                  </a:cubicBezTo>
                  <a:cubicBezTo>
                    <a:pt x="9497" y="13241"/>
                    <a:pt x="9571" y="13250"/>
                    <a:pt x="9649" y="13265"/>
                  </a:cubicBezTo>
                  <a:cubicBezTo>
                    <a:pt x="9847" y="13325"/>
                    <a:pt x="10046" y="13345"/>
                    <a:pt x="10285" y="13385"/>
                  </a:cubicBezTo>
                  <a:cubicBezTo>
                    <a:pt x="10186" y="13723"/>
                    <a:pt x="9887" y="13882"/>
                    <a:pt x="9688" y="14141"/>
                  </a:cubicBezTo>
                  <a:cubicBezTo>
                    <a:pt x="9470" y="14419"/>
                    <a:pt x="9251" y="14658"/>
                    <a:pt x="9012" y="14936"/>
                  </a:cubicBezTo>
                  <a:cubicBezTo>
                    <a:pt x="8793" y="15175"/>
                    <a:pt x="8574" y="15414"/>
                    <a:pt x="8316" y="15672"/>
                  </a:cubicBezTo>
                  <a:cubicBezTo>
                    <a:pt x="7958" y="15314"/>
                    <a:pt x="7600" y="14976"/>
                    <a:pt x="7261" y="14638"/>
                  </a:cubicBezTo>
                  <a:lnTo>
                    <a:pt x="6207" y="13584"/>
                  </a:lnTo>
                  <a:cubicBezTo>
                    <a:pt x="6287" y="13265"/>
                    <a:pt x="6446" y="13226"/>
                    <a:pt x="6645" y="13226"/>
                  </a:cubicBezTo>
                  <a:close/>
                  <a:moveTo>
                    <a:pt x="10862" y="13425"/>
                  </a:moveTo>
                  <a:cubicBezTo>
                    <a:pt x="11041" y="13444"/>
                    <a:pt x="11220" y="13464"/>
                    <a:pt x="11359" y="13524"/>
                  </a:cubicBezTo>
                  <a:cubicBezTo>
                    <a:pt x="11737" y="13643"/>
                    <a:pt x="12075" y="13763"/>
                    <a:pt x="12453" y="13882"/>
                  </a:cubicBezTo>
                  <a:cubicBezTo>
                    <a:pt x="12772" y="14021"/>
                    <a:pt x="13070" y="14180"/>
                    <a:pt x="13329" y="14439"/>
                  </a:cubicBezTo>
                  <a:cubicBezTo>
                    <a:pt x="13766" y="14916"/>
                    <a:pt x="14224" y="15374"/>
                    <a:pt x="14602" y="15931"/>
                  </a:cubicBezTo>
                  <a:cubicBezTo>
                    <a:pt x="14900" y="16349"/>
                    <a:pt x="15119" y="16826"/>
                    <a:pt x="15298" y="17323"/>
                  </a:cubicBezTo>
                  <a:cubicBezTo>
                    <a:pt x="15656" y="18398"/>
                    <a:pt x="15915" y="19492"/>
                    <a:pt x="15955" y="20626"/>
                  </a:cubicBezTo>
                  <a:cubicBezTo>
                    <a:pt x="15994" y="21203"/>
                    <a:pt x="16054" y="21720"/>
                    <a:pt x="15994" y="22217"/>
                  </a:cubicBezTo>
                  <a:cubicBezTo>
                    <a:pt x="15994" y="22297"/>
                    <a:pt x="15955" y="22376"/>
                    <a:pt x="15935" y="22416"/>
                  </a:cubicBezTo>
                  <a:cubicBezTo>
                    <a:pt x="15514" y="22532"/>
                    <a:pt x="14950" y="22581"/>
                    <a:pt x="14347" y="22581"/>
                  </a:cubicBezTo>
                  <a:cubicBezTo>
                    <a:pt x="13808" y="22581"/>
                    <a:pt x="13238" y="22541"/>
                    <a:pt x="12712" y="22476"/>
                  </a:cubicBezTo>
                  <a:cubicBezTo>
                    <a:pt x="12613" y="22277"/>
                    <a:pt x="12573" y="22038"/>
                    <a:pt x="12573" y="21799"/>
                  </a:cubicBezTo>
                  <a:lnTo>
                    <a:pt x="12573" y="19333"/>
                  </a:lnTo>
                  <a:cubicBezTo>
                    <a:pt x="12573" y="19148"/>
                    <a:pt x="12521" y="19032"/>
                    <a:pt x="12435" y="19032"/>
                  </a:cubicBezTo>
                  <a:cubicBezTo>
                    <a:pt x="12428" y="19032"/>
                    <a:pt x="12421" y="19033"/>
                    <a:pt x="12414" y="19034"/>
                  </a:cubicBezTo>
                  <a:cubicBezTo>
                    <a:pt x="12254" y="19094"/>
                    <a:pt x="12254" y="19213"/>
                    <a:pt x="12274" y="19313"/>
                  </a:cubicBezTo>
                  <a:lnTo>
                    <a:pt x="12274" y="22058"/>
                  </a:lnTo>
                  <a:lnTo>
                    <a:pt x="12274" y="22356"/>
                  </a:lnTo>
                  <a:cubicBezTo>
                    <a:pt x="12135" y="22535"/>
                    <a:pt x="11956" y="22516"/>
                    <a:pt x="11817" y="22535"/>
                  </a:cubicBezTo>
                  <a:cubicBezTo>
                    <a:pt x="10663" y="22595"/>
                    <a:pt x="9489" y="22635"/>
                    <a:pt x="8356" y="22714"/>
                  </a:cubicBezTo>
                  <a:cubicBezTo>
                    <a:pt x="8060" y="22742"/>
                    <a:pt x="7765" y="22757"/>
                    <a:pt x="7471" y="22757"/>
                  </a:cubicBezTo>
                  <a:cubicBezTo>
                    <a:pt x="7132" y="22757"/>
                    <a:pt x="6796" y="22737"/>
                    <a:pt x="6466" y="22695"/>
                  </a:cubicBezTo>
                  <a:cubicBezTo>
                    <a:pt x="6399" y="22688"/>
                    <a:pt x="6331" y="22686"/>
                    <a:pt x="6262" y="22686"/>
                  </a:cubicBezTo>
                  <a:cubicBezTo>
                    <a:pt x="6123" y="22686"/>
                    <a:pt x="5982" y="22695"/>
                    <a:pt x="5849" y="22695"/>
                  </a:cubicBezTo>
                  <a:cubicBezTo>
                    <a:pt x="5642" y="22706"/>
                    <a:pt x="5442" y="22718"/>
                    <a:pt x="5237" y="22718"/>
                  </a:cubicBezTo>
                  <a:cubicBezTo>
                    <a:pt x="5087" y="22718"/>
                    <a:pt x="4935" y="22711"/>
                    <a:pt x="4775" y="22695"/>
                  </a:cubicBezTo>
                  <a:cubicBezTo>
                    <a:pt x="4715" y="22535"/>
                    <a:pt x="4655" y="22416"/>
                    <a:pt x="4616" y="22277"/>
                  </a:cubicBezTo>
                  <a:cubicBezTo>
                    <a:pt x="4576" y="21899"/>
                    <a:pt x="4576" y="21541"/>
                    <a:pt x="4556" y="21163"/>
                  </a:cubicBezTo>
                  <a:cubicBezTo>
                    <a:pt x="4516" y="20944"/>
                    <a:pt x="4516" y="20705"/>
                    <a:pt x="4496" y="20467"/>
                  </a:cubicBezTo>
                  <a:cubicBezTo>
                    <a:pt x="4496" y="20248"/>
                    <a:pt x="4476" y="20029"/>
                    <a:pt x="4496" y="19790"/>
                  </a:cubicBezTo>
                  <a:cubicBezTo>
                    <a:pt x="4496" y="19611"/>
                    <a:pt x="4476" y="19432"/>
                    <a:pt x="4377" y="19313"/>
                  </a:cubicBezTo>
                  <a:cubicBezTo>
                    <a:pt x="4198" y="19313"/>
                    <a:pt x="4118" y="19432"/>
                    <a:pt x="4118" y="19551"/>
                  </a:cubicBezTo>
                  <a:cubicBezTo>
                    <a:pt x="4118" y="19929"/>
                    <a:pt x="4158" y="20288"/>
                    <a:pt x="4178" y="20646"/>
                  </a:cubicBezTo>
                  <a:cubicBezTo>
                    <a:pt x="4198" y="20845"/>
                    <a:pt x="4258" y="21024"/>
                    <a:pt x="4258" y="21222"/>
                  </a:cubicBezTo>
                  <a:cubicBezTo>
                    <a:pt x="4258" y="21700"/>
                    <a:pt x="4258" y="22157"/>
                    <a:pt x="4218" y="22695"/>
                  </a:cubicBezTo>
                  <a:cubicBezTo>
                    <a:pt x="4098" y="22695"/>
                    <a:pt x="3999" y="22714"/>
                    <a:pt x="3900" y="22714"/>
                  </a:cubicBezTo>
                  <a:cubicBezTo>
                    <a:pt x="3382" y="22734"/>
                    <a:pt x="2865" y="22774"/>
                    <a:pt x="2328" y="22774"/>
                  </a:cubicBezTo>
                  <a:cubicBezTo>
                    <a:pt x="1930" y="22774"/>
                    <a:pt x="1532" y="22714"/>
                    <a:pt x="1134" y="22695"/>
                  </a:cubicBezTo>
                  <a:cubicBezTo>
                    <a:pt x="936" y="22675"/>
                    <a:pt x="796" y="22575"/>
                    <a:pt x="697" y="22396"/>
                  </a:cubicBezTo>
                  <a:cubicBezTo>
                    <a:pt x="438" y="21919"/>
                    <a:pt x="319" y="21441"/>
                    <a:pt x="438" y="20904"/>
                  </a:cubicBezTo>
                  <a:cubicBezTo>
                    <a:pt x="518" y="20546"/>
                    <a:pt x="518" y="20168"/>
                    <a:pt x="597" y="19810"/>
                  </a:cubicBezTo>
                  <a:cubicBezTo>
                    <a:pt x="637" y="19472"/>
                    <a:pt x="737" y="19154"/>
                    <a:pt x="816" y="18855"/>
                  </a:cubicBezTo>
                  <a:cubicBezTo>
                    <a:pt x="975" y="18338"/>
                    <a:pt x="1134" y="17841"/>
                    <a:pt x="1333" y="17343"/>
                  </a:cubicBezTo>
                  <a:cubicBezTo>
                    <a:pt x="1433" y="17065"/>
                    <a:pt x="1592" y="16806"/>
                    <a:pt x="1731" y="16528"/>
                  </a:cubicBezTo>
                  <a:cubicBezTo>
                    <a:pt x="1811" y="16369"/>
                    <a:pt x="1910" y="16229"/>
                    <a:pt x="1990" y="16070"/>
                  </a:cubicBezTo>
                  <a:cubicBezTo>
                    <a:pt x="2467" y="15115"/>
                    <a:pt x="3203" y="14419"/>
                    <a:pt x="4178" y="13962"/>
                  </a:cubicBezTo>
                  <a:cubicBezTo>
                    <a:pt x="4576" y="13763"/>
                    <a:pt x="4974" y="13584"/>
                    <a:pt x="5491" y="13524"/>
                  </a:cubicBezTo>
                  <a:cubicBezTo>
                    <a:pt x="6446" y="14359"/>
                    <a:pt x="7361" y="15255"/>
                    <a:pt x="8236" y="16229"/>
                  </a:cubicBezTo>
                  <a:cubicBezTo>
                    <a:pt x="8296" y="16170"/>
                    <a:pt x="8395" y="16150"/>
                    <a:pt x="8455" y="16070"/>
                  </a:cubicBezTo>
                  <a:cubicBezTo>
                    <a:pt x="8793" y="15672"/>
                    <a:pt x="9151" y="15255"/>
                    <a:pt x="9489" y="14857"/>
                  </a:cubicBezTo>
                  <a:cubicBezTo>
                    <a:pt x="9947" y="14379"/>
                    <a:pt x="10385" y="13922"/>
                    <a:pt x="10862" y="13425"/>
                  </a:cubicBezTo>
                  <a:close/>
                  <a:moveTo>
                    <a:pt x="7025" y="0"/>
                  </a:moveTo>
                  <a:cubicBezTo>
                    <a:pt x="6681" y="0"/>
                    <a:pt x="6355" y="97"/>
                    <a:pt x="6028" y="216"/>
                  </a:cubicBezTo>
                  <a:cubicBezTo>
                    <a:pt x="5610" y="355"/>
                    <a:pt x="5292" y="693"/>
                    <a:pt x="4914" y="932"/>
                  </a:cubicBezTo>
                  <a:cubicBezTo>
                    <a:pt x="4377" y="1310"/>
                    <a:pt x="4039" y="1887"/>
                    <a:pt x="3900" y="2503"/>
                  </a:cubicBezTo>
                  <a:cubicBezTo>
                    <a:pt x="3740" y="3060"/>
                    <a:pt x="3601" y="3637"/>
                    <a:pt x="3601" y="4234"/>
                  </a:cubicBezTo>
                  <a:lnTo>
                    <a:pt x="3601" y="4294"/>
                  </a:lnTo>
                  <a:cubicBezTo>
                    <a:pt x="3581" y="4612"/>
                    <a:pt x="3442" y="4871"/>
                    <a:pt x="3124" y="5010"/>
                  </a:cubicBezTo>
                  <a:cubicBezTo>
                    <a:pt x="2845" y="5129"/>
                    <a:pt x="2626" y="5368"/>
                    <a:pt x="2447" y="5627"/>
                  </a:cubicBezTo>
                  <a:cubicBezTo>
                    <a:pt x="2229" y="6064"/>
                    <a:pt x="2328" y="6462"/>
                    <a:pt x="2507" y="6860"/>
                  </a:cubicBezTo>
                  <a:cubicBezTo>
                    <a:pt x="2626" y="7119"/>
                    <a:pt x="2825" y="7317"/>
                    <a:pt x="3124" y="7417"/>
                  </a:cubicBezTo>
                  <a:cubicBezTo>
                    <a:pt x="3303" y="7477"/>
                    <a:pt x="3482" y="7556"/>
                    <a:pt x="3701" y="7656"/>
                  </a:cubicBezTo>
                  <a:cubicBezTo>
                    <a:pt x="3601" y="8292"/>
                    <a:pt x="3820" y="8909"/>
                    <a:pt x="3780" y="9545"/>
                  </a:cubicBezTo>
                  <a:cubicBezTo>
                    <a:pt x="3740" y="10162"/>
                    <a:pt x="3780" y="10799"/>
                    <a:pt x="3800" y="11395"/>
                  </a:cubicBezTo>
                  <a:cubicBezTo>
                    <a:pt x="4039" y="11654"/>
                    <a:pt x="4337" y="11674"/>
                    <a:pt x="4636" y="11674"/>
                  </a:cubicBezTo>
                  <a:cubicBezTo>
                    <a:pt x="4835" y="11674"/>
                    <a:pt x="5014" y="11634"/>
                    <a:pt x="5212" y="11634"/>
                  </a:cubicBezTo>
                  <a:cubicBezTo>
                    <a:pt x="5377" y="11617"/>
                    <a:pt x="5533" y="11603"/>
                    <a:pt x="5687" y="11603"/>
                  </a:cubicBezTo>
                  <a:cubicBezTo>
                    <a:pt x="5888" y="11603"/>
                    <a:pt x="6084" y="11626"/>
                    <a:pt x="6287" y="11694"/>
                  </a:cubicBezTo>
                  <a:cubicBezTo>
                    <a:pt x="6406" y="11754"/>
                    <a:pt x="6525" y="11833"/>
                    <a:pt x="6565" y="11952"/>
                  </a:cubicBezTo>
                  <a:cubicBezTo>
                    <a:pt x="6625" y="12271"/>
                    <a:pt x="6724" y="12569"/>
                    <a:pt x="6565" y="12947"/>
                  </a:cubicBezTo>
                  <a:cubicBezTo>
                    <a:pt x="6108" y="12947"/>
                    <a:pt x="5670" y="13047"/>
                    <a:pt x="5232" y="13285"/>
                  </a:cubicBezTo>
                  <a:cubicBezTo>
                    <a:pt x="5212" y="13325"/>
                    <a:pt x="5173" y="13325"/>
                    <a:pt x="5133" y="13345"/>
                  </a:cubicBezTo>
                  <a:cubicBezTo>
                    <a:pt x="4616" y="13385"/>
                    <a:pt x="4138" y="13643"/>
                    <a:pt x="3701" y="13922"/>
                  </a:cubicBezTo>
                  <a:cubicBezTo>
                    <a:pt x="2845" y="14439"/>
                    <a:pt x="2050" y="15036"/>
                    <a:pt x="1652" y="16030"/>
                  </a:cubicBezTo>
                  <a:cubicBezTo>
                    <a:pt x="1612" y="16150"/>
                    <a:pt x="1532" y="16249"/>
                    <a:pt x="1453" y="16369"/>
                  </a:cubicBezTo>
                  <a:cubicBezTo>
                    <a:pt x="1214" y="16747"/>
                    <a:pt x="1035" y="17144"/>
                    <a:pt x="896" y="17562"/>
                  </a:cubicBezTo>
                  <a:cubicBezTo>
                    <a:pt x="796" y="17900"/>
                    <a:pt x="717" y="18239"/>
                    <a:pt x="558" y="18557"/>
                  </a:cubicBezTo>
                  <a:cubicBezTo>
                    <a:pt x="140" y="19591"/>
                    <a:pt x="60" y="20646"/>
                    <a:pt x="20" y="21720"/>
                  </a:cubicBezTo>
                  <a:cubicBezTo>
                    <a:pt x="1" y="21998"/>
                    <a:pt x="40" y="22297"/>
                    <a:pt x="120" y="22575"/>
                  </a:cubicBezTo>
                  <a:cubicBezTo>
                    <a:pt x="219" y="22893"/>
                    <a:pt x="438" y="23132"/>
                    <a:pt x="796" y="23192"/>
                  </a:cubicBezTo>
                  <a:cubicBezTo>
                    <a:pt x="1041" y="23205"/>
                    <a:pt x="1304" y="23238"/>
                    <a:pt x="1567" y="23238"/>
                  </a:cubicBezTo>
                  <a:cubicBezTo>
                    <a:pt x="1689" y="23238"/>
                    <a:pt x="1810" y="23231"/>
                    <a:pt x="1930" y="23212"/>
                  </a:cubicBezTo>
                  <a:cubicBezTo>
                    <a:pt x="2143" y="23182"/>
                    <a:pt x="2356" y="23175"/>
                    <a:pt x="2568" y="23175"/>
                  </a:cubicBezTo>
                  <a:cubicBezTo>
                    <a:pt x="2800" y="23175"/>
                    <a:pt x="3031" y="23184"/>
                    <a:pt x="3260" y="23184"/>
                  </a:cubicBezTo>
                  <a:cubicBezTo>
                    <a:pt x="3388" y="23184"/>
                    <a:pt x="3515" y="23181"/>
                    <a:pt x="3641" y="23172"/>
                  </a:cubicBezTo>
                  <a:cubicBezTo>
                    <a:pt x="3681" y="23172"/>
                    <a:pt x="3729" y="23154"/>
                    <a:pt x="3769" y="23154"/>
                  </a:cubicBezTo>
                  <a:cubicBezTo>
                    <a:pt x="3789" y="23154"/>
                    <a:pt x="3807" y="23159"/>
                    <a:pt x="3820" y="23172"/>
                  </a:cubicBezTo>
                  <a:cubicBezTo>
                    <a:pt x="3958" y="23249"/>
                    <a:pt x="4094" y="23275"/>
                    <a:pt x="4228" y="23275"/>
                  </a:cubicBezTo>
                  <a:cubicBezTo>
                    <a:pt x="4442" y="23275"/>
                    <a:pt x="4655" y="23209"/>
                    <a:pt x="4874" y="23172"/>
                  </a:cubicBezTo>
                  <a:cubicBezTo>
                    <a:pt x="5102" y="23111"/>
                    <a:pt x="5330" y="23085"/>
                    <a:pt x="5567" y="23085"/>
                  </a:cubicBezTo>
                  <a:cubicBezTo>
                    <a:pt x="5640" y="23085"/>
                    <a:pt x="5714" y="23088"/>
                    <a:pt x="5789" y="23092"/>
                  </a:cubicBezTo>
                  <a:cubicBezTo>
                    <a:pt x="5958" y="23106"/>
                    <a:pt x="6137" y="23121"/>
                    <a:pt x="6312" y="23121"/>
                  </a:cubicBezTo>
                  <a:cubicBezTo>
                    <a:pt x="6384" y="23121"/>
                    <a:pt x="6455" y="23118"/>
                    <a:pt x="6525" y="23112"/>
                  </a:cubicBezTo>
                  <a:cubicBezTo>
                    <a:pt x="7520" y="23092"/>
                    <a:pt x="8515" y="23033"/>
                    <a:pt x="9509" y="22993"/>
                  </a:cubicBezTo>
                  <a:cubicBezTo>
                    <a:pt x="9887" y="22973"/>
                    <a:pt x="10245" y="22933"/>
                    <a:pt x="10603" y="22933"/>
                  </a:cubicBezTo>
                  <a:cubicBezTo>
                    <a:pt x="11200" y="22933"/>
                    <a:pt x="11788" y="22924"/>
                    <a:pt x="12373" y="22924"/>
                  </a:cubicBezTo>
                  <a:cubicBezTo>
                    <a:pt x="12666" y="22924"/>
                    <a:pt x="12957" y="22927"/>
                    <a:pt x="13249" y="22933"/>
                  </a:cubicBezTo>
                  <a:cubicBezTo>
                    <a:pt x="13646" y="22946"/>
                    <a:pt x="14050" y="22973"/>
                    <a:pt x="14462" y="22973"/>
                  </a:cubicBezTo>
                  <a:cubicBezTo>
                    <a:pt x="14711" y="22973"/>
                    <a:pt x="14963" y="22963"/>
                    <a:pt x="15219" y="22933"/>
                  </a:cubicBezTo>
                  <a:cubicBezTo>
                    <a:pt x="15285" y="22927"/>
                    <a:pt x="15353" y="22924"/>
                    <a:pt x="15423" y="22924"/>
                  </a:cubicBezTo>
                  <a:cubicBezTo>
                    <a:pt x="15561" y="22924"/>
                    <a:pt x="15703" y="22933"/>
                    <a:pt x="15835" y="22933"/>
                  </a:cubicBezTo>
                  <a:cubicBezTo>
                    <a:pt x="15935" y="22933"/>
                    <a:pt x="16054" y="22933"/>
                    <a:pt x="16153" y="22913"/>
                  </a:cubicBezTo>
                  <a:cubicBezTo>
                    <a:pt x="16412" y="22714"/>
                    <a:pt x="16452" y="22595"/>
                    <a:pt x="16432" y="22416"/>
                  </a:cubicBezTo>
                  <a:cubicBezTo>
                    <a:pt x="16392" y="21919"/>
                    <a:pt x="16332" y="21421"/>
                    <a:pt x="16313" y="20924"/>
                  </a:cubicBezTo>
                  <a:cubicBezTo>
                    <a:pt x="16213" y="19810"/>
                    <a:pt x="16114" y="18656"/>
                    <a:pt x="15736" y="17602"/>
                  </a:cubicBezTo>
                  <a:cubicBezTo>
                    <a:pt x="15398" y="16568"/>
                    <a:pt x="14940" y="15613"/>
                    <a:pt x="14204" y="14777"/>
                  </a:cubicBezTo>
                  <a:cubicBezTo>
                    <a:pt x="13727" y="14260"/>
                    <a:pt x="13229" y="13723"/>
                    <a:pt x="12533" y="13484"/>
                  </a:cubicBezTo>
                  <a:cubicBezTo>
                    <a:pt x="11817" y="13245"/>
                    <a:pt x="11061" y="13007"/>
                    <a:pt x="10285" y="12947"/>
                  </a:cubicBezTo>
                  <a:cubicBezTo>
                    <a:pt x="10027" y="12927"/>
                    <a:pt x="9768" y="12927"/>
                    <a:pt x="9450" y="12788"/>
                  </a:cubicBezTo>
                  <a:cubicBezTo>
                    <a:pt x="9450" y="12330"/>
                    <a:pt x="9251" y="11873"/>
                    <a:pt x="9350" y="11376"/>
                  </a:cubicBezTo>
                  <a:cubicBezTo>
                    <a:pt x="9668" y="11296"/>
                    <a:pt x="9947" y="11236"/>
                    <a:pt x="10265" y="11177"/>
                  </a:cubicBezTo>
                  <a:cubicBezTo>
                    <a:pt x="10623" y="11137"/>
                    <a:pt x="10981" y="11157"/>
                    <a:pt x="11359" y="11137"/>
                  </a:cubicBezTo>
                  <a:cubicBezTo>
                    <a:pt x="11518" y="11137"/>
                    <a:pt x="11618" y="11057"/>
                    <a:pt x="11638" y="10898"/>
                  </a:cubicBezTo>
                  <a:cubicBezTo>
                    <a:pt x="11697" y="10640"/>
                    <a:pt x="11757" y="10361"/>
                    <a:pt x="11697" y="10063"/>
                  </a:cubicBezTo>
                  <a:cubicBezTo>
                    <a:pt x="11678" y="9864"/>
                    <a:pt x="11658" y="9625"/>
                    <a:pt x="11678" y="9426"/>
                  </a:cubicBezTo>
                  <a:cubicBezTo>
                    <a:pt x="11737" y="9028"/>
                    <a:pt x="11697" y="8630"/>
                    <a:pt x="11678" y="8233"/>
                  </a:cubicBezTo>
                  <a:cubicBezTo>
                    <a:pt x="11678" y="7974"/>
                    <a:pt x="11658" y="7676"/>
                    <a:pt x="11697" y="7417"/>
                  </a:cubicBezTo>
                  <a:cubicBezTo>
                    <a:pt x="11757" y="7377"/>
                    <a:pt x="11757" y="7357"/>
                    <a:pt x="11777" y="7357"/>
                  </a:cubicBezTo>
                  <a:cubicBezTo>
                    <a:pt x="11877" y="7317"/>
                    <a:pt x="11956" y="7278"/>
                    <a:pt x="12056" y="7238"/>
                  </a:cubicBezTo>
                  <a:cubicBezTo>
                    <a:pt x="12553" y="7019"/>
                    <a:pt x="12772" y="6641"/>
                    <a:pt x="12752" y="6124"/>
                  </a:cubicBezTo>
                  <a:cubicBezTo>
                    <a:pt x="12752" y="6005"/>
                    <a:pt x="12732" y="5865"/>
                    <a:pt x="12732" y="5726"/>
                  </a:cubicBezTo>
                  <a:cubicBezTo>
                    <a:pt x="12732" y="5487"/>
                    <a:pt x="12593" y="5328"/>
                    <a:pt x="12394" y="5209"/>
                  </a:cubicBezTo>
                  <a:cubicBezTo>
                    <a:pt x="12254" y="5129"/>
                    <a:pt x="12095" y="5070"/>
                    <a:pt x="11936" y="4970"/>
                  </a:cubicBezTo>
                  <a:cubicBezTo>
                    <a:pt x="11936" y="4493"/>
                    <a:pt x="11936" y="3995"/>
                    <a:pt x="11956" y="3518"/>
                  </a:cubicBezTo>
                  <a:cubicBezTo>
                    <a:pt x="11976" y="3080"/>
                    <a:pt x="11877" y="2643"/>
                    <a:pt x="11737" y="2225"/>
                  </a:cubicBezTo>
                  <a:cubicBezTo>
                    <a:pt x="11499" y="1449"/>
                    <a:pt x="10981" y="912"/>
                    <a:pt x="10305" y="494"/>
                  </a:cubicBezTo>
                  <a:cubicBezTo>
                    <a:pt x="10029" y="310"/>
                    <a:pt x="9728" y="209"/>
                    <a:pt x="9395" y="209"/>
                  </a:cubicBezTo>
                  <a:cubicBezTo>
                    <a:pt x="9297" y="209"/>
                    <a:pt x="9196" y="218"/>
                    <a:pt x="9092" y="236"/>
                  </a:cubicBezTo>
                  <a:lnTo>
                    <a:pt x="8574" y="315"/>
                  </a:lnTo>
                  <a:cubicBezTo>
                    <a:pt x="8496" y="327"/>
                    <a:pt x="8423" y="334"/>
                    <a:pt x="8354" y="334"/>
                  </a:cubicBezTo>
                  <a:cubicBezTo>
                    <a:pt x="8195" y="334"/>
                    <a:pt x="8057" y="299"/>
                    <a:pt x="7918" y="216"/>
                  </a:cubicBezTo>
                  <a:cubicBezTo>
                    <a:pt x="7779" y="116"/>
                    <a:pt x="7580" y="57"/>
                    <a:pt x="7381" y="37"/>
                  </a:cubicBezTo>
                  <a:cubicBezTo>
                    <a:pt x="7260" y="11"/>
                    <a:pt x="7141" y="0"/>
                    <a:pt x="7025"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42" name="Google Shape;600;p19">
              <a:extLst>
                <a:ext uri="{FF2B5EF4-FFF2-40B4-BE49-F238E27FC236}">
                  <a16:creationId xmlns:a16="http://schemas.microsoft.com/office/drawing/2014/main" id="{91AE4F8E-8FBC-641C-8BDC-E1855D5A47D1}"/>
                </a:ext>
              </a:extLst>
            </p:cNvPr>
            <p:cNvSpPr/>
            <p:nvPr/>
          </p:nvSpPr>
          <p:spPr>
            <a:xfrm>
              <a:off x="4480034" y="3082675"/>
              <a:ext cx="255896" cy="150409"/>
            </a:xfrm>
            <a:custGeom>
              <a:avLst/>
              <a:gdLst/>
              <a:ahLst/>
              <a:cxnLst/>
              <a:rect l="l" t="t" r="r" b="b"/>
              <a:pathLst>
                <a:path w="4079" h="2428" extrusionOk="0">
                  <a:moveTo>
                    <a:pt x="378" y="0"/>
                  </a:moveTo>
                  <a:cubicBezTo>
                    <a:pt x="199" y="0"/>
                    <a:pt x="60" y="40"/>
                    <a:pt x="0" y="339"/>
                  </a:cubicBezTo>
                  <a:lnTo>
                    <a:pt x="1054" y="1393"/>
                  </a:lnTo>
                  <a:cubicBezTo>
                    <a:pt x="1393" y="1731"/>
                    <a:pt x="1751" y="2069"/>
                    <a:pt x="2129" y="2427"/>
                  </a:cubicBezTo>
                  <a:cubicBezTo>
                    <a:pt x="2367" y="2169"/>
                    <a:pt x="2586" y="1930"/>
                    <a:pt x="2825" y="1691"/>
                  </a:cubicBezTo>
                  <a:cubicBezTo>
                    <a:pt x="3044" y="1413"/>
                    <a:pt x="3263" y="1174"/>
                    <a:pt x="3481" y="896"/>
                  </a:cubicBezTo>
                  <a:cubicBezTo>
                    <a:pt x="3680" y="637"/>
                    <a:pt x="3979" y="478"/>
                    <a:pt x="4078" y="140"/>
                  </a:cubicBezTo>
                  <a:cubicBezTo>
                    <a:pt x="3859" y="100"/>
                    <a:pt x="3640" y="80"/>
                    <a:pt x="3382" y="40"/>
                  </a:cubicBezTo>
                  <a:cubicBezTo>
                    <a:pt x="3305" y="25"/>
                    <a:pt x="3231" y="15"/>
                    <a:pt x="3160" y="15"/>
                  </a:cubicBezTo>
                  <a:cubicBezTo>
                    <a:pt x="3047" y="15"/>
                    <a:pt x="2942" y="39"/>
                    <a:pt x="2845" y="100"/>
                  </a:cubicBezTo>
                  <a:cubicBezTo>
                    <a:pt x="2586" y="219"/>
                    <a:pt x="2347" y="219"/>
                    <a:pt x="2069" y="219"/>
                  </a:cubicBezTo>
                  <a:cubicBezTo>
                    <a:pt x="1790" y="199"/>
                    <a:pt x="1552" y="199"/>
                    <a:pt x="1273" y="120"/>
                  </a:cubicBezTo>
                  <a:cubicBezTo>
                    <a:pt x="975" y="40"/>
                    <a:pt x="676" y="20"/>
                    <a:pt x="378" y="0"/>
                  </a:cubicBezTo>
                  <a:close/>
                </a:path>
              </a:pathLst>
            </a:custGeom>
            <a:solidFill>
              <a:srgbClr val="E6E4F1"/>
            </a:solidFill>
            <a:ln>
              <a:noFill/>
            </a:ln>
          </p:spPr>
          <p:txBody>
            <a:bodyPr spcFirstLastPara="1" wrap="square" lIns="121900" tIns="121900" rIns="121900" bIns="121900" anchor="ctr" anchorCtr="0">
              <a:noAutofit/>
            </a:bodyPr>
            <a:lstStyle/>
            <a:p>
              <a:endParaRPr sz="2400"/>
            </a:p>
          </p:txBody>
        </p:sp>
        <p:sp>
          <p:nvSpPr>
            <p:cNvPr id="43" name="Google Shape;601;p19">
              <a:extLst>
                <a:ext uri="{FF2B5EF4-FFF2-40B4-BE49-F238E27FC236}">
                  <a16:creationId xmlns:a16="http://schemas.microsoft.com/office/drawing/2014/main" id="{8FC4269D-1241-F0F0-5D5C-5205AABEEC4E}"/>
                </a:ext>
              </a:extLst>
            </p:cNvPr>
            <p:cNvSpPr/>
            <p:nvPr/>
          </p:nvSpPr>
          <p:spPr>
            <a:xfrm>
              <a:off x="4110593" y="3093764"/>
              <a:ext cx="987198" cy="579271"/>
            </a:xfrm>
            <a:custGeom>
              <a:avLst/>
              <a:gdLst/>
              <a:ahLst/>
              <a:cxnLst/>
              <a:rect l="l" t="t" r="r" b="b"/>
              <a:pathLst>
                <a:path w="15736" h="9351" extrusionOk="0">
                  <a:moveTo>
                    <a:pt x="10544" y="1"/>
                  </a:moveTo>
                  <a:cubicBezTo>
                    <a:pt x="10067" y="498"/>
                    <a:pt x="9629" y="955"/>
                    <a:pt x="9171" y="1433"/>
                  </a:cubicBezTo>
                  <a:cubicBezTo>
                    <a:pt x="8833" y="1831"/>
                    <a:pt x="8475" y="2248"/>
                    <a:pt x="8137" y="2646"/>
                  </a:cubicBezTo>
                  <a:cubicBezTo>
                    <a:pt x="8077" y="2726"/>
                    <a:pt x="7978" y="2746"/>
                    <a:pt x="7918" y="2805"/>
                  </a:cubicBezTo>
                  <a:cubicBezTo>
                    <a:pt x="7043" y="1831"/>
                    <a:pt x="6128" y="935"/>
                    <a:pt x="5173" y="100"/>
                  </a:cubicBezTo>
                  <a:cubicBezTo>
                    <a:pt x="4656" y="160"/>
                    <a:pt x="4258" y="339"/>
                    <a:pt x="3860" y="538"/>
                  </a:cubicBezTo>
                  <a:cubicBezTo>
                    <a:pt x="2885" y="995"/>
                    <a:pt x="2149" y="1691"/>
                    <a:pt x="1672" y="2646"/>
                  </a:cubicBezTo>
                  <a:cubicBezTo>
                    <a:pt x="1592" y="2805"/>
                    <a:pt x="1493" y="2945"/>
                    <a:pt x="1413" y="3104"/>
                  </a:cubicBezTo>
                  <a:cubicBezTo>
                    <a:pt x="1274" y="3382"/>
                    <a:pt x="1115" y="3641"/>
                    <a:pt x="1015" y="3919"/>
                  </a:cubicBezTo>
                  <a:cubicBezTo>
                    <a:pt x="816" y="4417"/>
                    <a:pt x="657" y="4914"/>
                    <a:pt x="498" y="5431"/>
                  </a:cubicBezTo>
                  <a:cubicBezTo>
                    <a:pt x="419" y="5730"/>
                    <a:pt x="319" y="6048"/>
                    <a:pt x="279" y="6386"/>
                  </a:cubicBezTo>
                  <a:cubicBezTo>
                    <a:pt x="200" y="6744"/>
                    <a:pt x="200" y="7122"/>
                    <a:pt x="120" y="7480"/>
                  </a:cubicBezTo>
                  <a:cubicBezTo>
                    <a:pt x="1" y="8017"/>
                    <a:pt x="120" y="8495"/>
                    <a:pt x="379" y="8972"/>
                  </a:cubicBezTo>
                  <a:cubicBezTo>
                    <a:pt x="478" y="9151"/>
                    <a:pt x="618" y="9251"/>
                    <a:pt x="816" y="9271"/>
                  </a:cubicBezTo>
                  <a:cubicBezTo>
                    <a:pt x="1214" y="9290"/>
                    <a:pt x="1612" y="9350"/>
                    <a:pt x="2010" y="9350"/>
                  </a:cubicBezTo>
                  <a:cubicBezTo>
                    <a:pt x="2547" y="9350"/>
                    <a:pt x="3064" y="9310"/>
                    <a:pt x="3582" y="9290"/>
                  </a:cubicBezTo>
                  <a:cubicBezTo>
                    <a:pt x="3681" y="9290"/>
                    <a:pt x="3780" y="9271"/>
                    <a:pt x="3900" y="9271"/>
                  </a:cubicBezTo>
                  <a:cubicBezTo>
                    <a:pt x="3940" y="8733"/>
                    <a:pt x="3940" y="8276"/>
                    <a:pt x="3940" y="7798"/>
                  </a:cubicBezTo>
                  <a:cubicBezTo>
                    <a:pt x="3940" y="7600"/>
                    <a:pt x="3880" y="7421"/>
                    <a:pt x="3860" y="7222"/>
                  </a:cubicBezTo>
                  <a:cubicBezTo>
                    <a:pt x="3840" y="6864"/>
                    <a:pt x="3800" y="6505"/>
                    <a:pt x="3800" y="6127"/>
                  </a:cubicBezTo>
                  <a:cubicBezTo>
                    <a:pt x="3800" y="6008"/>
                    <a:pt x="3880" y="5889"/>
                    <a:pt x="4059" y="5889"/>
                  </a:cubicBezTo>
                  <a:cubicBezTo>
                    <a:pt x="4158" y="6008"/>
                    <a:pt x="4178" y="6187"/>
                    <a:pt x="4178" y="6366"/>
                  </a:cubicBezTo>
                  <a:cubicBezTo>
                    <a:pt x="4158" y="6605"/>
                    <a:pt x="4178" y="6824"/>
                    <a:pt x="4178" y="7043"/>
                  </a:cubicBezTo>
                  <a:cubicBezTo>
                    <a:pt x="4198" y="7281"/>
                    <a:pt x="4198" y="7520"/>
                    <a:pt x="4238" y="7739"/>
                  </a:cubicBezTo>
                  <a:cubicBezTo>
                    <a:pt x="4258" y="8117"/>
                    <a:pt x="4258" y="8475"/>
                    <a:pt x="4298" y="8853"/>
                  </a:cubicBezTo>
                  <a:cubicBezTo>
                    <a:pt x="4337" y="8992"/>
                    <a:pt x="4397" y="9111"/>
                    <a:pt x="4457" y="9271"/>
                  </a:cubicBezTo>
                  <a:cubicBezTo>
                    <a:pt x="4617" y="9287"/>
                    <a:pt x="4769" y="9294"/>
                    <a:pt x="4919" y="9294"/>
                  </a:cubicBezTo>
                  <a:cubicBezTo>
                    <a:pt x="5124" y="9294"/>
                    <a:pt x="5324" y="9282"/>
                    <a:pt x="5531" y="9271"/>
                  </a:cubicBezTo>
                  <a:cubicBezTo>
                    <a:pt x="5664" y="9271"/>
                    <a:pt x="5805" y="9262"/>
                    <a:pt x="5944" y="9262"/>
                  </a:cubicBezTo>
                  <a:cubicBezTo>
                    <a:pt x="6013" y="9262"/>
                    <a:pt x="6081" y="9264"/>
                    <a:pt x="6148" y="9271"/>
                  </a:cubicBezTo>
                  <a:cubicBezTo>
                    <a:pt x="6478" y="9313"/>
                    <a:pt x="6814" y="9333"/>
                    <a:pt x="7153" y="9333"/>
                  </a:cubicBezTo>
                  <a:cubicBezTo>
                    <a:pt x="7447" y="9333"/>
                    <a:pt x="7742" y="9318"/>
                    <a:pt x="8038" y="9290"/>
                  </a:cubicBezTo>
                  <a:cubicBezTo>
                    <a:pt x="9171" y="9211"/>
                    <a:pt x="10345" y="9171"/>
                    <a:pt x="11499" y="9111"/>
                  </a:cubicBezTo>
                  <a:cubicBezTo>
                    <a:pt x="11638" y="9092"/>
                    <a:pt x="11817" y="9111"/>
                    <a:pt x="11956" y="8932"/>
                  </a:cubicBezTo>
                  <a:lnTo>
                    <a:pt x="11956" y="8634"/>
                  </a:lnTo>
                  <a:lnTo>
                    <a:pt x="11956" y="5889"/>
                  </a:lnTo>
                  <a:cubicBezTo>
                    <a:pt x="11936" y="5789"/>
                    <a:pt x="11936" y="5670"/>
                    <a:pt x="12096" y="5610"/>
                  </a:cubicBezTo>
                  <a:cubicBezTo>
                    <a:pt x="12103" y="5609"/>
                    <a:pt x="12110" y="5608"/>
                    <a:pt x="12117" y="5608"/>
                  </a:cubicBezTo>
                  <a:cubicBezTo>
                    <a:pt x="12203" y="5608"/>
                    <a:pt x="12255" y="5724"/>
                    <a:pt x="12255" y="5909"/>
                  </a:cubicBezTo>
                  <a:lnTo>
                    <a:pt x="12255" y="8375"/>
                  </a:lnTo>
                  <a:cubicBezTo>
                    <a:pt x="12255" y="8614"/>
                    <a:pt x="12295" y="8853"/>
                    <a:pt x="12394" y="9052"/>
                  </a:cubicBezTo>
                  <a:cubicBezTo>
                    <a:pt x="12920" y="9117"/>
                    <a:pt x="13490" y="9157"/>
                    <a:pt x="14029" y="9157"/>
                  </a:cubicBezTo>
                  <a:cubicBezTo>
                    <a:pt x="14632" y="9157"/>
                    <a:pt x="15196" y="9108"/>
                    <a:pt x="15617" y="8992"/>
                  </a:cubicBezTo>
                  <a:cubicBezTo>
                    <a:pt x="15637" y="8952"/>
                    <a:pt x="15676" y="8873"/>
                    <a:pt x="15676" y="8793"/>
                  </a:cubicBezTo>
                  <a:cubicBezTo>
                    <a:pt x="15736" y="8296"/>
                    <a:pt x="15676" y="7779"/>
                    <a:pt x="15637" y="7202"/>
                  </a:cubicBezTo>
                  <a:cubicBezTo>
                    <a:pt x="15597" y="6068"/>
                    <a:pt x="15338" y="4974"/>
                    <a:pt x="14980" y="3899"/>
                  </a:cubicBezTo>
                  <a:cubicBezTo>
                    <a:pt x="14801" y="3402"/>
                    <a:pt x="14582" y="2925"/>
                    <a:pt x="14284" y="2507"/>
                  </a:cubicBezTo>
                  <a:cubicBezTo>
                    <a:pt x="13906" y="1950"/>
                    <a:pt x="13448" y="1492"/>
                    <a:pt x="13011" y="1015"/>
                  </a:cubicBezTo>
                  <a:cubicBezTo>
                    <a:pt x="12752" y="756"/>
                    <a:pt x="12454" y="597"/>
                    <a:pt x="12135" y="458"/>
                  </a:cubicBezTo>
                  <a:cubicBezTo>
                    <a:pt x="11757" y="339"/>
                    <a:pt x="11419" y="219"/>
                    <a:pt x="11041" y="100"/>
                  </a:cubicBezTo>
                  <a:cubicBezTo>
                    <a:pt x="10902" y="40"/>
                    <a:pt x="10723" y="20"/>
                    <a:pt x="1054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4" name="Google Shape;602;p19">
              <a:extLst>
                <a:ext uri="{FF2B5EF4-FFF2-40B4-BE49-F238E27FC236}">
                  <a16:creationId xmlns:a16="http://schemas.microsoft.com/office/drawing/2014/main" id="{22CA49B7-C68A-9328-B578-592121AAA90A}"/>
                </a:ext>
              </a:extLst>
            </p:cNvPr>
            <p:cNvSpPr/>
            <p:nvPr/>
          </p:nvSpPr>
          <p:spPr>
            <a:xfrm>
              <a:off x="4664723" y="2461605"/>
              <a:ext cx="46236" cy="20381"/>
            </a:xfrm>
            <a:custGeom>
              <a:avLst/>
              <a:gdLst/>
              <a:ahLst/>
              <a:cxnLst/>
              <a:rect l="l" t="t" r="r" b="b"/>
              <a:pathLst>
                <a:path w="737" h="329" extrusionOk="0">
                  <a:moveTo>
                    <a:pt x="736" y="1"/>
                  </a:moveTo>
                  <a:lnTo>
                    <a:pt x="736" y="1"/>
                  </a:lnTo>
                  <a:cubicBezTo>
                    <a:pt x="517" y="20"/>
                    <a:pt x="239" y="20"/>
                    <a:pt x="0" y="20"/>
                  </a:cubicBezTo>
                  <a:cubicBezTo>
                    <a:pt x="0" y="80"/>
                    <a:pt x="20" y="100"/>
                    <a:pt x="20" y="160"/>
                  </a:cubicBezTo>
                  <a:cubicBezTo>
                    <a:pt x="193" y="207"/>
                    <a:pt x="353" y="328"/>
                    <a:pt x="541" y="328"/>
                  </a:cubicBezTo>
                  <a:cubicBezTo>
                    <a:pt x="590" y="328"/>
                    <a:pt x="642" y="320"/>
                    <a:pt x="696" y="299"/>
                  </a:cubicBezTo>
                  <a:cubicBezTo>
                    <a:pt x="736" y="199"/>
                    <a:pt x="736" y="100"/>
                    <a:pt x="736" y="1"/>
                  </a:cubicBezTo>
                  <a:close/>
                </a:path>
              </a:pathLst>
            </a:custGeom>
            <a:solidFill>
              <a:srgbClr val="EE7A7D"/>
            </a:solidFill>
            <a:ln>
              <a:noFill/>
            </a:ln>
          </p:spPr>
          <p:txBody>
            <a:bodyPr spcFirstLastPara="1" wrap="square" lIns="121900" tIns="121900" rIns="121900" bIns="121900" anchor="ctr" anchorCtr="0">
              <a:noAutofit/>
            </a:bodyPr>
            <a:lstStyle/>
            <a:p>
              <a:endParaRPr sz="2400"/>
            </a:p>
          </p:txBody>
        </p:sp>
        <p:sp>
          <p:nvSpPr>
            <p:cNvPr id="45" name="Google Shape;603;p19">
              <a:extLst>
                <a:ext uri="{FF2B5EF4-FFF2-40B4-BE49-F238E27FC236}">
                  <a16:creationId xmlns:a16="http://schemas.microsoft.com/office/drawing/2014/main" id="{5FB4E217-1FF1-DE44-2CF9-55A77B49E119}"/>
                </a:ext>
              </a:extLst>
            </p:cNvPr>
            <p:cNvSpPr/>
            <p:nvPr/>
          </p:nvSpPr>
          <p:spPr>
            <a:xfrm>
              <a:off x="4353938" y="2822688"/>
              <a:ext cx="147365" cy="127984"/>
            </a:xfrm>
            <a:custGeom>
              <a:avLst/>
              <a:gdLst/>
              <a:ahLst/>
              <a:cxnLst/>
              <a:rect l="l" t="t" r="r" b="b"/>
              <a:pathLst>
                <a:path w="2349" h="2066" extrusionOk="0">
                  <a:moveTo>
                    <a:pt x="21" y="0"/>
                  </a:moveTo>
                  <a:lnTo>
                    <a:pt x="21" y="0"/>
                  </a:lnTo>
                  <a:cubicBezTo>
                    <a:pt x="1" y="716"/>
                    <a:pt x="1" y="1333"/>
                    <a:pt x="100" y="2029"/>
                  </a:cubicBezTo>
                  <a:cubicBezTo>
                    <a:pt x="364" y="2057"/>
                    <a:pt x="623" y="2065"/>
                    <a:pt x="878" y="2065"/>
                  </a:cubicBezTo>
                  <a:cubicBezTo>
                    <a:pt x="1267" y="2065"/>
                    <a:pt x="1647" y="2046"/>
                    <a:pt x="2021" y="2046"/>
                  </a:cubicBezTo>
                  <a:cubicBezTo>
                    <a:pt x="2104" y="2046"/>
                    <a:pt x="2186" y="2047"/>
                    <a:pt x="2269" y="2049"/>
                  </a:cubicBezTo>
                  <a:cubicBezTo>
                    <a:pt x="2269" y="2049"/>
                    <a:pt x="2289" y="2009"/>
                    <a:pt x="2348" y="1950"/>
                  </a:cubicBezTo>
                  <a:cubicBezTo>
                    <a:pt x="1970" y="1651"/>
                    <a:pt x="1493" y="1452"/>
                    <a:pt x="1155" y="1154"/>
                  </a:cubicBezTo>
                  <a:cubicBezTo>
                    <a:pt x="757" y="816"/>
                    <a:pt x="419" y="418"/>
                    <a:pt x="21" y="0"/>
                  </a:cubicBezTo>
                  <a:close/>
                </a:path>
              </a:pathLst>
            </a:custGeom>
            <a:solidFill>
              <a:srgbClr val="EE7A7D"/>
            </a:solidFill>
            <a:ln>
              <a:noFill/>
            </a:ln>
          </p:spPr>
          <p:txBody>
            <a:bodyPr spcFirstLastPara="1" wrap="square" lIns="121900" tIns="121900" rIns="121900" bIns="121900" anchor="ctr" anchorCtr="0">
              <a:noAutofit/>
            </a:bodyPr>
            <a:lstStyle/>
            <a:p>
              <a:endParaRPr sz="2400"/>
            </a:p>
          </p:txBody>
        </p:sp>
        <p:sp>
          <p:nvSpPr>
            <p:cNvPr id="46" name="Google Shape;604;p19">
              <a:extLst>
                <a:ext uri="{FF2B5EF4-FFF2-40B4-BE49-F238E27FC236}">
                  <a16:creationId xmlns:a16="http://schemas.microsoft.com/office/drawing/2014/main" id="{68DF5EDA-5CAB-3FD1-F823-F0734254F704}"/>
                </a:ext>
              </a:extLst>
            </p:cNvPr>
            <p:cNvSpPr/>
            <p:nvPr/>
          </p:nvSpPr>
          <p:spPr>
            <a:xfrm>
              <a:off x="4484990" y="2785706"/>
              <a:ext cx="194729" cy="65169"/>
            </a:xfrm>
            <a:custGeom>
              <a:avLst/>
              <a:gdLst/>
              <a:ahLst/>
              <a:cxnLst/>
              <a:rect l="l" t="t" r="r" b="b"/>
              <a:pathLst>
                <a:path w="3104" h="1052" extrusionOk="0">
                  <a:moveTo>
                    <a:pt x="259" y="0"/>
                  </a:moveTo>
                  <a:cubicBezTo>
                    <a:pt x="200" y="0"/>
                    <a:pt x="80" y="20"/>
                    <a:pt x="60" y="60"/>
                  </a:cubicBezTo>
                  <a:cubicBezTo>
                    <a:pt x="1" y="120"/>
                    <a:pt x="1" y="219"/>
                    <a:pt x="60" y="259"/>
                  </a:cubicBezTo>
                  <a:cubicBezTo>
                    <a:pt x="359" y="637"/>
                    <a:pt x="777" y="915"/>
                    <a:pt x="1254" y="1015"/>
                  </a:cubicBezTo>
                  <a:cubicBezTo>
                    <a:pt x="1381" y="1039"/>
                    <a:pt x="1503" y="1051"/>
                    <a:pt x="1622" y="1051"/>
                  </a:cubicBezTo>
                  <a:cubicBezTo>
                    <a:pt x="2082" y="1051"/>
                    <a:pt x="2486" y="873"/>
                    <a:pt x="2865" y="557"/>
                  </a:cubicBezTo>
                  <a:cubicBezTo>
                    <a:pt x="3044" y="438"/>
                    <a:pt x="3104" y="259"/>
                    <a:pt x="2965" y="60"/>
                  </a:cubicBezTo>
                  <a:cubicBezTo>
                    <a:pt x="2932" y="49"/>
                    <a:pt x="2902" y="44"/>
                    <a:pt x="2876" y="44"/>
                  </a:cubicBezTo>
                  <a:cubicBezTo>
                    <a:pt x="2757" y="44"/>
                    <a:pt x="2695" y="142"/>
                    <a:pt x="2646" y="239"/>
                  </a:cubicBezTo>
                  <a:cubicBezTo>
                    <a:pt x="2440" y="477"/>
                    <a:pt x="2196" y="601"/>
                    <a:pt x="1903" y="601"/>
                  </a:cubicBezTo>
                  <a:cubicBezTo>
                    <a:pt x="1829" y="601"/>
                    <a:pt x="1752" y="593"/>
                    <a:pt x="1672" y="577"/>
                  </a:cubicBezTo>
                  <a:cubicBezTo>
                    <a:pt x="1254" y="518"/>
                    <a:pt x="876" y="418"/>
                    <a:pt x="558" y="140"/>
                  </a:cubicBezTo>
                  <a:cubicBezTo>
                    <a:pt x="478" y="60"/>
                    <a:pt x="359" y="20"/>
                    <a:pt x="259"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47" name="Google Shape;605;p19">
              <a:extLst>
                <a:ext uri="{FF2B5EF4-FFF2-40B4-BE49-F238E27FC236}">
                  <a16:creationId xmlns:a16="http://schemas.microsoft.com/office/drawing/2014/main" id="{CB8D5E76-FBA2-9959-76CB-F88F5B64BB8D}"/>
                </a:ext>
              </a:extLst>
            </p:cNvPr>
            <p:cNvSpPr/>
            <p:nvPr/>
          </p:nvSpPr>
          <p:spPr>
            <a:xfrm>
              <a:off x="4415104" y="2565736"/>
              <a:ext cx="99937" cy="36425"/>
            </a:xfrm>
            <a:custGeom>
              <a:avLst/>
              <a:gdLst/>
              <a:ahLst/>
              <a:cxnLst/>
              <a:rect l="l" t="t" r="r" b="b"/>
              <a:pathLst>
                <a:path w="1593" h="588" extrusionOk="0">
                  <a:moveTo>
                    <a:pt x="1246" y="1"/>
                  </a:moveTo>
                  <a:cubicBezTo>
                    <a:pt x="964" y="1"/>
                    <a:pt x="681" y="25"/>
                    <a:pt x="399" y="110"/>
                  </a:cubicBezTo>
                  <a:cubicBezTo>
                    <a:pt x="259" y="130"/>
                    <a:pt x="180" y="229"/>
                    <a:pt x="60" y="329"/>
                  </a:cubicBezTo>
                  <a:cubicBezTo>
                    <a:pt x="1" y="408"/>
                    <a:pt x="60" y="567"/>
                    <a:pt x="200" y="587"/>
                  </a:cubicBezTo>
                  <a:lnTo>
                    <a:pt x="379" y="587"/>
                  </a:lnTo>
                  <a:cubicBezTo>
                    <a:pt x="637" y="567"/>
                    <a:pt x="936" y="508"/>
                    <a:pt x="1214" y="488"/>
                  </a:cubicBezTo>
                  <a:cubicBezTo>
                    <a:pt x="1493" y="468"/>
                    <a:pt x="1513" y="428"/>
                    <a:pt x="1592" y="10"/>
                  </a:cubicBezTo>
                  <a:cubicBezTo>
                    <a:pt x="1477" y="5"/>
                    <a:pt x="1361" y="1"/>
                    <a:pt x="1246"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48" name="Google Shape;606;p19">
              <a:extLst>
                <a:ext uri="{FF2B5EF4-FFF2-40B4-BE49-F238E27FC236}">
                  <a16:creationId xmlns:a16="http://schemas.microsoft.com/office/drawing/2014/main" id="{B42E87EC-2F96-EC63-B6B1-0524395CCCDF}"/>
                </a:ext>
              </a:extLst>
            </p:cNvPr>
            <p:cNvSpPr/>
            <p:nvPr/>
          </p:nvSpPr>
          <p:spPr>
            <a:xfrm>
              <a:off x="4647220" y="2562019"/>
              <a:ext cx="94918" cy="51726"/>
            </a:xfrm>
            <a:custGeom>
              <a:avLst/>
              <a:gdLst/>
              <a:ahLst/>
              <a:cxnLst/>
              <a:rect l="l" t="t" r="r" b="b"/>
              <a:pathLst>
                <a:path w="1513" h="835" extrusionOk="0">
                  <a:moveTo>
                    <a:pt x="254" y="1"/>
                  </a:moveTo>
                  <a:cubicBezTo>
                    <a:pt x="225" y="1"/>
                    <a:pt x="200" y="11"/>
                    <a:pt x="180" y="31"/>
                  </a:cubicBezTo>
                  <a:cubicBezTo>
                    <a:pt x="120" y="70"/>
                    <a:pt x="60" y="130"/>
                    <a:pt x="21" y="170"/>
                  </a:cubicBezTo>
                  <a:cubicBezTo>
                    <a:pt x="1" y="230"/>
                    <a:pt x="60" y="329"/>
                    <a:pt x="80" y="369"/>
                  </a:cubicBezTo>
                  <a:cubicBezTo>
                    <a:pt x="120" y="429"/>
                    <a:pt x="180" y="448"/>
                    <a:pt x="220" y="468"/>
                  </a:cubicBezTo>
                  <a:cubicBezTo>
                    <a:pt x="498" y="588"/>
                    <a:pt x="757" y="687"/>
                    <a:pt x="1015" y="787"/>
                  </a:cubicBezTo>
                  <a:cubicBezTo>
                    <a:pt x="1074" y="816"/>
                    <a:pt x="1142" y="834"/>
                    <a:pt x="1199" y="834"/>
                  </a:cubicBezTo>
                  <a:cubicBezTo>
                    <a:pt x="1219" y="834"/>
                    <a:pt x="1238" y="832"/>
                    <a:pt x="1254" y="826"/>
                  </a:cubicBezTo>
                  <a:cubicBezTo>
                    <a:pt x="1314" y="787"/>
                    <a:pt x="1413" y="687"/>
                    <a:pt x="1513" y="627"/>
                  </a:cubicBezTo>
                  <a:cubicBezTo>
                    <a:pt x="1453" y="528"/>
                    <a:pt x="1393" y="448"/>
                    <a:pt x="1314" y="389"/>
                  </a:cubicBezTo>
                  <a:cubicBezTo>
                    <a:pt x="1015" y="190"/>
                    <a:pt x="697" y="70"/>
                    <a:pt x="359" y="31"/>
                  </a:cubicBezTo>
                  <a:cubicBezTo>
                    <a:pt x="319" y="11"/>
                    <a:pt x="284" y="1"/>
                    <a:pt x="25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49" name="Google Shape;607;p19">
              <a:extLst>
                <a:ext uri="{FF2B5EF4-FFF2-40B4-BE49-F238E27FC236}">
                  <a16:creationId xmlns:a16="http://schemas.microsoft.com/office/drawing/2014/main" id="{3775B610-2FE0-04A0-FBA4-65E0B5EAF756}"/>
                </a:ext>
              </a:extLst>
            </p:cNvPr>
            <p:cNvSpPr/>
            <p:nvPr/>
          </p:nvSpPr>
          <p:spPr>
            <a:xfrm>
              <a:off x="4450047" y="2635363"/>
              <a:ext cx="64993" cy="49992"/>
            </a:xfrm>
            <a:custGeom>
              <a:avLst/>
              <a:gdLst/>
              <a:ahLst/>
              <a:cxnLst/>
              <a:rect l="l" t="t" r="r" b="b"/>
              <a:pathLst>
                <a:path w="1036" h="807" extrusionOk="0">
                  <a:moveTo>
                    <a:pt x="478" y="0"/>
                  </a:moveTo>
                  <a:cubicBezTo>
                    <a:pt x="100" y="40"/>
                    <a:pt x="1" y="239"/>
                    <a:pt x="180" y="538"/>
                  </a:cubicBezTo>
                  <a:cubicBezTo>
                    <a:pt x="200" y="577"/>
                    <a:pt x="239" y="637"/>
                    <a:pt x="279" y="677"/>
                  </a:cubicBezTo>
                  <a:cubicBezTo>
                    <a:pt x="382" y="754"/>
                    <a:pt x="494" y="807"/>
                    <a:pt x="598" y="807"/>
                  </a:cubicBezTo>
                  <a:cubicBezTo>
                    <a:pt x="654" y="807"/>
                    <a:pt x="708" y="791"/>
                    <a:pt x="757" y="756"/>
                  </a:cubicBezTo>
                  <a:cubicBezTo>
                    <a:pt x="936" y="657"/>
                    <a:pt x="1035" y="478"/>
                    <a:pt x="975" y="279"/>
                  </a:cubicBezTo>
                  <a:cubicBezTo>
                    <a:pt x="956" y="100"/>
                    <a:pt x="836" y="0"/>
                    <a:pt x="617"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50" name="Google Shape;608;p19">
              <a:extLst>
                <a:ext uri="{FF2B5EF4-FFF2-40B4-BE49-F238E27FC236}">
                  <a16:creationId xmlns:a16="http://schemas.microsoft.com/office/drawing/2014/main" id="{E5778F68-E1CF-F616-6F70-032BFBDE6404}"/>
                </a:ext>
              </a:extLst>
            </p:cNvPr>
            <p:cNvSpPr/>
            <p:nvPr/>
          </p:nvSpPr>
          <p:spPr>
            <a:xfrm>
              <a:off x="4563596" y="2658841"/>
              <a:ext cx="25031" cy="98682"/>
            </a:xfrm>
            <a:custGeom>
              <a:avLst/>
              <a:gdLst/>
              <a:ahLst/>
              <a:cxnLst/>
              <a:rect l="l" t="t" r="r" b="b"/>
              <a:pathLst>
                <a:path w="399" h="1593" extrusionOk="0">
                  <a:moveTo>
                    <a:pt x="195" y="1"/>
                  </a:moveTo>
                  <a:cubicBezTo>
                    <a:pt x="144" y="1"/>
                    <a:pt x="82" y="26"/>
                    <a:pt x="21" y="79"/>
                  </a:cubicBezTo>
                  <a:cubicBezTo>
                    <a:pt x="21" y="457"/>
                    <a:pt x="21" y="855"/>
                    <a:pt x="1" y="1253"/>
                  </a:cubicBezTo>
                  <a:cubicBezTo>
                    <a:pt x="1" y="1458"/>
                    <a:pt x="88" y="1593"/>
                    <a:pt x="181" y="1593"/>
                  </a:cubicBezTo>
                  <a:cubicBezTo>
                    <a:pt x="187" y="1593"/>
                    <a:pt x="194" y="1592"/>
                    <a:pt x="200" y="1591"/>
                  </a:cubicBezTo>
                  <a:cubicBezTo>
                    <a:pt x="359" y="1551"/>
                    <a:pt x="359" y="1392"/>
                    <a:pt x="399" y="1273"/>
                  </a:cubicBezTo>
                  <a:lnTo>
                    <a:pt x="399" y="1153"/>
                  </a:lnTo>
                  <a:cubicBezTo>
                    <a:pt x="359" y="795"/>
                    <a:pt x="359" y="477"/>
                    <a:pt x="319" y="119"/>
                  </a:cubicBezTo>
                  <a:cubicBezTo>
                    <a:pt x="308" y="41"/>
                    <a:pt x="260" y="1"/>
                    <a:pt x="195"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51" name="Google Shape;609;p19">
              <a:extLst>
                <a:ext uri="{FF2B5EF4-FFF2-40B4-BE49-F238E27FC236}">
                  <a16:creationId xmlns:a16="http://schemas.microsoft.com/office/drawing/2014/main" id="{0E847E82-B3F7-127A-2FBB-36C26E8F597D}"/>
                </a:ext>
              </a:extLst>
            </p:cNvPr>
            <p:cNvSpPr/>
            <p:nvPr/>
          </p:nvSpPr>
          <p:spPr>
            <a:xfrm>
              <a:off x="4650984" y="2627930"/>
              <a:ext cx="53701" cy="54328"/>
            </a:xfrm>
            <a:custGeom>
              <a:avLst/>
              <a:gdLst/>
              <a:ahLst/>
              <a:cxnLst/>
              <a:rect l="l" t="t" r="r" b="b"/>
              <a:pathLst>
                <a:path w="856" h="877" extrusionOk="0">
                  <a:moveTo>
                    <a:pt x="400" y="0"/>
                  </a:moveTo>
                  <a:cubicBezTo>
                    <a:pt x="294" y="0"/>
                    <a:pt x="194" y="36"/>
                    <a:pt x="140" y="101"/>
                  </a:cubicBezTo>
                  <a:cubicBezTo>
                    <a:pt x="0" y="260"/>
                    <a:pt x="0" y="478"/>
                    <a:pt x="140" y="618"/>
                  </a:cubicBezTo>
                  <a:cubicBezTo>
                    <a:pt x="219" y="717"/>
                    <a:pt x="319" y="777"/>
                    <a:pt x="458" y="876"/>
                  </a:cubicBezTo>
                  <a:cubicBezTo>
                    <a:pt x="597" y="757"/>
                    <a:pt x="697" y="658"/>
                    <a:pt x="756" y="518"/>
                  </a:cubicBezTo>
                  <a:cubicBezTo>
                    <a:pt x="856" y="359"/>
                    <a:pt x="816" y="180"/>
                    <a:pt x="657" y="81"/>
                  </a:cubicBezTo>
                  <a:cubicBezTo>
                    <a:pt x="584" y="26"/>
                    <a:pt x="490" y="0"/>
                    <a:pt x="400"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52" name="Google Shape;610;p19">
              <a:extLst>
                <a:ext uri="{FF2B5EF4-FFF2-40B4-BE49-F238E27FC236}">
                  <a16:creationId xmlns:a16="http://schemas.microsoft.com/office/drawing/2014/main" id="{21CC6E6A-049A-5562-5323-9EA940806766}"/>
                </a:ext>
              </a:extLst>
            </p:cNvPr>
            <p:cNvSpPr/>
            <p:nvPr/>
          </p:nvSpPr>
          <p:spPr>
            <a:xfrm>
              <a:off x="3924649" y="2043841"/>
              <a:ext cx="1310471" cy="1468899"/>
            </a:xfrm>
            <a:custGeom>
              <a:avLst/>
              <a:gdLst/>
              <a:ahLst/>
              <a:cxnLst/>
              <a:rect l="l" t="t" r="r" b="b"/>
              <a:pathLst>
                <a:path w="20889" h="23712" extrusionOk="0">
                  <a:moveTo>
                    <a:pt x="9624" y="1465"/>
                  </a:moveTo>
                  <a:cubicBezTo>
                    <a:pt x="9799" y="1465"/>
                    <a:pt x="9977" y="1479"/>
                    <a:pt x="10146" y="1493"/>
                  </a:cubicBezTo>
                  <a:cubicBezTo>
                    <a:pt x="10345" y="1533"/>
                    <a:pt x="10524" y="1553"/>
                    <a:pt x="10703" y="1553"/>
                  </a:cubicBezTo>
                  <a:cubicBezTo>
                    <a:pt x="10763" y="1551"/>
                    <a:pt x="10824" y="1550"/>
                    <a:pt x="10884" y="1550"/>
                  </a:cubicBezTo>
                  <a:cubicBezTo>
                    <a:pt x="11659" y="1550"/>
                    <a:pt x="12432" y="1668"/>
                    <a:pt x="13170" y="1871"/>
                  </a:cubicBezTo>
                  <a:cubicBezTo>
                    <a:pt x="13727" y="2050"/>
                    <a:pt x="14284" y="2328"/>
                    <a:pt x="14801" y="2587"/>
                  </a:cubicBezTo>
                  <a:cubicBezTo>
                    <a:pt x="15776" y="3064"/>
                    <a:pt x="16651" y="3681"/>
                    <a:pt x="17467" y="4357"/>
                  </a:cubicBezTo>
                  <a:cubicBezTo>
                    <a:pt x="17805" y="4656"/>
                    <a:pt x="18143" y="4954"/>
                    <a:pt x="18461" y="5272"/>
                  </a:cubicBezTo>
                  <a:cubicBezTo>
                    <a:pt x="18601" y="5412"/>
                    <a:pt x="18740" y="5571"/>
                    <a:pt x="18799" y="5750"/>
                  </a:cubicBezTo>
                  <a:cubicBezTo>
                    <a:pt x="19257" y="6665"/>
                    <a:pt x="19695" y="7560"/>
                    <a:pt x="20033" y="8535"/>
                  </a:cubicBezTo>
                  <a:cubicBezTo>
                    <a:pt x="20252" y="9211"/>
                    <a:pt x="20391" y="9888"/>
                    <a:pt x="20451" y="10604"/>
                  </a:cubicBezTo>
                  <a:cubicBezTo>
                    <a:pt x="20530" y="11280"/>
                    <a:pt x="20530" y="11937"/>
                    <a:pt x="20530" y="12613"/>
                  </a:cubicBezTo>
                  <a:cubicBezTo>
                    <a:pt x="20530" y="12872"/>
                    <a:pt x="20490" y="13110"/>
                    <a:pt x="20431" y="13369"/>
                  </a:cubicBezTo>
                  <a:cubicBezTo>
                    <a:pt x="20172" y="14324"/>
                    <a:pt x="19854" y="15298"/>
                    <a:pt x="19456" y="16213"/>
                  </a:cubicBezTo>
                  <a:cubicBezTo>
                    <a:pt x="19158" y="16910"/>
                    <a:pt x="18760" y="17586"/>
                    <a:pt x="18242" y="18183"/>
                  </a:cubicBezTo>
                  <a:cubicBezTo>
                    <a:pt x="17308" y="19237"/>
                    <a:pt x="16253" y="20053"/>
                    <a:pt x="15060" y="20689"/>
                  </a:cubicBezTo>
                  <a:cubicBezTo>
                    <a:pt x="14304" y="21127"/>
                    <a:pt x="13508" y="21485"/>
                    <a:pt x="12673" y="21684"/>
                  </a:cubicBezTo>
                  <a:cubicBezTo>
                    <a:pt x="12116" y="21823"/>
                    <a:pt x="11539" y="21823"/>
                    <a:pt x="11002" y="21843"/>
                  </a:cubicBezTo>
                  <a:cubicBezTo>
                    <a:pt x="9549" y="21783"/>
                    <a:pt x="8217" y="21465"/>
                    <a:pt x="6864" y="20988"/>
                  </a:cubicBezTo>
                  <a:cubicBezTo>
                    <a:pt x="6625" y="20888"/>
                    <a:pt x="6367" y="20848"/>
                    <a:pt x="6148" y="20749"/>
                  </a:cubicBezTo>
                  <a:cubicBezTo>
                    <a:pt x="5074" y="20331"/>
                    <a:pt x="4178" y="19675"/>
                    <a:pt x="3442" y="18800"/>
                  </a:cubicBezTo>
                  <a:cubicBezTo>
                    <a:pt x="2925" y="18203"/>
                    <a:pt x="2448" y="17606"/>
                    <a:pt x="2050" y="16950"/>
                  </a:cubicBezTo>
                  <a:cubicBezTo>
                    <a:pt x="1990" y="16850"/>
                    <a:pt x="1950" y="16751"/>
                    <a:pt x="1871" y="16671"/>
                  </a:cubicBezTo>
                  <a:cubicBezTo>
                    <a:pt x="1254" y="15816"/>
                    <a:pt x="956" y="14881"/>
                    <a:pt x="737" y="13886"/>
                  </a:cubicBezTo>
                  <a:cubicBezTo>
                    <a:pt x="697" y="13707"/>
                    <a:pt x="657" y="13508"/>
                    <a:pt x="598" y="13309"/>
                  </a:cubicBezTo>
                  <a:cubicBezTo>
                    <a:pt x="399" y="12593"/>
                    <a:pt x="359" y="11837"/>
                    <a:pt x="359" y="11101"/>
                  </a:cubicBezTo>
                  <a:cubicBezTo>
                    <a:pt x="339" y="10285"/>
                    <a:pt x="439" y="9450"/>
                    <a:pt x="737" y="8654"/>
                  </a:cubicBezTo>
                  <a:cubicBezTo>
                    <a:pt x="737" y="8634"/>
                    <a:pt x="757" y="8595"/>
                    <a:pt x="757" y="8555"/>
                  </a:cubicBezTo>
                  <a:cubicBezTo>
                    <a:pt x="956" y="7560"/>
                    <a:pt x="1533" y="6725"/>
                    <a:pt x="2030" y="5869"/>
                  </a:cubicBezTo>
                  <a:cubicBezTo>
                    <a:pt x="2289" y="5432"/>
                    <a:pt x="2647" y="5014"/>
                    <a:pt x="3044" y="4636"/>
                  </a:cubicBezTo>
                  <a:cubicBezTo>
                    <a:pt x="3800" y="3920"/>
                    <a:pt x="4636" y="3263"/>
                    <a:pt x="5531" y="2726"/>
                  </a:cubicBezTo>
                  <a:cubicBezTo>
                    <a:pt x="6247" y="2269"/>
                    <a:pt x="7003" y="1970"/>
                    <a:pt x="7819" y="1751"/>
                  </a:cubicBezTo>
                  <a:cubicBezTo>
                    <a:pt x="8336" y="1632"/>
                    <a:pt x="8853" y="1493"/>
                    <a:pt x="9410" y="1473"/>
                  </a:cubicBezTo>
                  <a:cubicBezTo>
                    <a:pt x="9480" y="1467"/>
                    <a:pt x="9552" y="1465"/>
                    <a:pt x="9624" y="1465"/>
                  </a:cubicBezTo>
                  <a:close/>
                  <a:moveTo>
                    <a:pt x="10922" y="1"/>
                  </a:moveTo>
                  <a:lnTo>
                    <a:pt x="10922" y="1"/>
                  </a:lnTo>
                  <a:cubicBezTo>
                    <a:pt x="10703" y="41"/>
                    <a:pt x="10643" y="160"/>
                    <a:pt x="10643" y="299"/>
                  </a:cubicBezTo>
                  <a:cubicBezTo>
                    <a:pt x="10643" y="578"/>
                    <a:pt x="10643" y="856"/>
                    <a:pt x="10484" y="1135"/>
                  </a:cubicBezTo>
                  <a:cubicBezTo>
                    <a:pt x="10435" y="1135"/>
                    <a:pt x="10385" y="1140"/>
                    <a:pt x="10338" y="1140"/>
                  </a:cubicBezTo>
                  <a:cubicBezTo>
                    <a:pt x="10290" y="1140"/>
                    <a:pt x="10246" y="1135"/>
                    <a:pt x="10206" y="1115"/>
                  </a:cubicBezTo>
                  <a:cubicBezTo>
                    <a:pt x="9490" y="1155"/>
                    <a:pt x="8754" y="1254"/>
                    <a:pt x="8057" y="1413"/>
                  </a:cubicBezTo>
                  <a:cubicBezTo>
                    <a:pt x="6764" y="1771"/>
                    <a:pt x="5551" y="2308"/>
                    <a:pt x="4477" y="3144"/>
                  </a:cubicBezTo>
                  <a:cubicBezTo>
                    <a:pt x="4079" y="3462"/>
                    <a:pt x="3701" y="3800"/>
                    <a:pt x="3303" y="4099"/>
                  </a:cubicBezTo>
                  <a:cubicBezTo>
                    <a:pt x="2786" y="4477"/>
                    <a:pt x="2388" y="4954"/>
                    <a:pt x="2050" y="5452"/>
                  </a:cubicBezTo>
                  <a:cubicBezTo>
                    <a:pt x="1811" y="5750"/>
                    <a:pt x="1652" y="6088"/>
                    <a:pt x="1453" y="6426"/>
                  </a:cubicBezTo>
                  <a:cubicBezTo>
                    <a:pt x="1075" y="7043"/>
                    <a:pt x="757" y="7640"/>
                    <a:pt x="558" y="8336"/>
                  </a:cubicBezTo>
                  <a:cubicBezTo>
                    <a:pt x="359" y="9052"/>
                    <a:pt x="120" y="9768"/>
                    <a:pt x="120" y="10544"/>
                  </a:cubicBezTo>
                  <a:cubicBezTo>
                    <a:pt x="120" y="10663"/>
                    <a:pt x="120" y="10803"/>
                    <a:pt x="100" y="10922"/>
                  </a:cubicBezTo>
                  <a:cubicBezTo>
                    <a:pt x="1" y="11459"/>
                    <a:pt x="160" y="11996"/>
                    <a:pt x="160" y="12533"/>
                  </a:cubicBezTo>
                  <a:cubicBezTo>
                    <a:pt x="379" y="13429"/>
                    <a:pt x="478" y="14383"/>
                    <a:pt x="797" y="15279"/>
                  </a:cubicBezTo>
                  <a:cubicBezTo>
                    <a:pt x="1035" y="15875"/>
                    <a:pt x="1274" y="16412"/>
                    <a:pt x="1652" y="16910"/>
                  </a:cubicBezTo>
                  <a:cubicBezTo>
                    <a:pt x="1831" y="17168"/>
                    <a:pt x="1970" y="17427"/>
                    <a:pt x="2149" y="17686"/>
                  </a:cubicBezTo>
                  <a:cubicBezTo>
                    <a:pt x="2348" y="17984"/>
                    <a:pt x="2547" y="18302"/>
                    <a:pt x="2766" y="18581"/>
                  </a:cubicBezTo>
                  <a:cubicBezTo>
                    <a:pt x="3025" y="18899"/>
                    <a:pt x="3323" y="19178"/>
                    <a:pt x="3562" y="19476"/>
                  </a:cubicBezTo>
                  <a:cubicBezTo>
                    <a:pt x="3920" y="19894"/>
                    <a:pt x="4337" y="20192"/>
                    <a:pt x="4775" y="20471"/>
                  </a:cubicBezTo>
                  <a:cubicBezTo>
                    <a:pt x="5113" y="20669"/>
                    <a:pt x="5451" y="20868"/>
                    <a:pt x="5829" y="21008"/>
                  </a:cubicBezTo>
                  <a:cubicBezTo>
                    <a:pt x="7262" y="21604"/>
                    <a:pt x="8793" y="22042"/>
                    <a:pt x="10385" y="22142"/>
                  </a:cubicBezTo>
                  <a:cubicBezTo>
                    <a:pt x="10431" y="22142"/>
                    <a:pt x="10482" y="22137"/>
                    <a:pt x="10534" y="22137"/>
                  </a:cubicBezTo>
                  <a:cubicBezTo>
                    <a:pt x="10639" y="22137"/>
                    <a:pt x="10750" y="22155"/>
                    <a:pt x="10842" y="22261"/>
                  </a:cubicBezTo>
                  <a:cubicBezTo>
                    <a:pt x="10882" y="22539"/>
                    <a:pt x="10882" y="22838"/>
                    <a:pt x="10783" y="23096"/>
                  </a:cubicBezTo>
                  <a:cubicBezTo>
                    <a:pt x="10703" y="23295"/>
                    <a:pt x="10643" y="23494"/>
                    <a:pt x="10743" y="23693"/>
                  </a:cubicBezTo>
                  <a:cubicBezTo>
                    <a:pt x="10780" y="23706"/>
                    <a:pt x="10814" y="23711"/>
                    <a:pt x="10843" y="23711"/>
                  </a:cubicBezTo>
                  <a:cubicBezTo>
                    <a:pt x="10953" y="23711"/>
                    <a:pt x="11006" y="23633"/>
                    <a:pt x="11021" y="23554"/>
                  </a:cubicBezTo>
                  <a:cubicBezTo>
                    <a:pt x="11101" y="23355"/>
                    <a:pt x="11141" y="23156"/>
                    <a:pt x="11181" y="22937"/>
                  </a:cubicBezTo>
                  <a:cubicBezTo>
                    <a:pt x="11200" y="22699"/>
                    <a:pt x="11200" y="22480"/>
                    <a:pt x="11220" y="22281"/>
                  </a:cubicBezTo>
                  <a:cubicBezTo>
                    <a:pt x="11399" y="22142"/>
                    <a:pt x="11598" y="22142"/>
                    <a:pt x="11797" y="22142"/>
                  </a:cubicBezTo>
                  <a:cubicBezTo>
                    <a:pt x="12394" y="22122"/>
                    <a:pt x="12991" y="21982"/>
                    <a:pt x="13528" y="21744"/>
                  </a:cubicBezTo>
                  <a:cubicBezTo>
                    <a:pt x="14284" y="21386"/>
                    <a:pt x="15080" y="21087"/>
                    <a:pt x="15776" y="20650"/>
                  </a:cubicBezTo>
                  <a:cubicBezTo>
                    <a:pt x="16711" y="20053"/>
                    <a:pt x="17646" y="19436"/>
                    <a:pt x="18342" y="18501"/>
                  </a:cubicBezTo>
                  <a:cubicBezTo>
                    <a:pt x="18382" y="18441"/>
                    <a:pt x="18441" y="18362"/>
                    <a:pt x="18501" y="18302"/>
                  </a:cubicBezTo>
                  <a:cubicBezTo>
                    <a:pt x="19078" y="17805"/>
                    <a:pt x="19376" y="17148"/>
                    <a:pt x="19655" y="16492"/>
                  </a:cubicBezTo>
                  <a:cubicBezTo>
                    <a:pt x="19973" y="15716"/>
                    <a:pt x="20331" y="14960"/>
                    <a:pt x="20490" y="14105"/>
                  </a:cubicBezTo>
                  <a:cubicBezTo>
                    <a:pt x="20590" y="13667"/>
                    <a:pt x="20789" y="13210"/>
                    <a:pt x="20829" y="12732"/>
                  </a:cubicBezTo>
                  <a:cubicBezTo>
                    <a:pt x="20868" y="12116"/>
                    <a:pt x="20888" y="11519"/>
                    <a:pt x="20829" y="10902"/>
                  </a:cubicBezTo>
                  <a:cubicBezTo>
                    <a:pt x="20749" y="10246"/>
                    <a:pt x="20729" y="9609"/>
                    <a:pt x="20530" y="8992"/>
                  </a:cubicBezTo>
                  <a:cubicBezTo>
                    <a:pt x="20152" y="7799"/>
                    <a:pt x="19655" y="6625"/>
                    <a:pt x="19058" y="5511"/>
                  </a:cubicBezTo>
                  <a:cubicBezTo>
                    <a:pt x="18879" y="5173"/>
                    <a:pt x="18680" y="4934"/>
                    <a:pt x="18402" y="4715"/>
                  </a:cubicBezTo>
                  <a:cubicBezTo>
                    <a:pt x="17984" y="4357"/>
                    <a:pt x="17566" y="3979"/>
                    <a:pt x="17109" y="3641"/>
                  </a:cubicBezTo>
                  <a:cubicBezTo>
                    <a:pt x="16054" y="2766"/>
                    <a:pt x="14821" y="2169"/>
                    <a:pt x="13588" y="1632"/>
                  </a:cubicBezTo>
                  <a:cubicBezTo>
                    <a:pt x="13488" y="1572"/>
                    <a:pt x="13389" y="1553"/>
                    <a:pt x="13289" y="1533"/>
                  </a:cubicBezTo>
                  <a:cubicBezTo>
                    <a:pt x="12732" y="1453"/>
                    <a:pt x="12215" y="1294"/>
                    <a:pt x="11678" y="1274"/>
                  </a:cubicBezTo>
                  <a:cubicBezTo>
                    <a:pt x="11399" y="1274"/>
                    <a:pt x="11141" y="1194"/>
                    <a:pt x="10862" y="1155"/>
                  </a:cubicBezTo>
                  <a:cubicBezTo>
                    <a:pt x="10803" y="737"/>
                    <a:pt x="11002" y="379"/>
                    <a:pt x="10922"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53" name="Google Shape;611;p19">
            <a:extLst>
              <a:ext uri="{FF2B5EF4-FFF2-40B4-BE49-F238E27FC236}">
                <a16:creationId xmlns:a16="http://schemas.microsoft.com/office/drawing/2014/main" id="{C43EC552-3E84-3A96-821C-62BA6D320EA2}"/>
              </a:ext>
            </a:extLst>
          </p:cNvPr>
          <p:cNvGrpSpPr/>
          <p:nvPr/>
        </p:nvGrpSpPr>
        <p:grpSpPr>
          <a:xfrm>
            <a:off x="4629318" y="2546084"/>
            <a:ext cx="2065630" cy="2873466"/>
            <a:chOff x="2418402" y="2025381"/>
            <a:chExt cx="1336632" cy="1619301"/>
          </a:xfrm>
        </p:grpSpPr>
        <p:sp>
          <p:nvSpPr>
            <p:cNvPr id="54" name="Google Shape;612;p19">
              <a:extLst>
                <a:ext uri="{FF2B5EF4-FFF2-40B4-BE49-F238E27FC236}">
                  <a16:creationId xmlns:a16="http://schemas.microsoft.com/office/drawing/2014/main" id="{1521C589-7E51-AEAA-599C-9923F64514B6}"/>
                </a:ext>
              </a:extLst>
            </p:cNvPr>
            <p:cNvSpPr/>
            <p:nvPr/>
          </p:nvSpPr>
          <p:spPr>
            <a:xfrm>
              <a:off x="2612275" y="3315925"/>
              <a:ext cx="976300" cy="302425"/>
            </a:xfrm>
            <a:custGeom>
              <a:avLst/>
              <a:gdLst/>
              <a:ahLst/>
              <a:cxnLst/>
              <a:rect l="l" t="t" r="r" b="b"/>
              <a:pathLst>
                <a:path w="39052" h="12097" extrusionOk="0">
                  <a:moveTo>
                    <a:pt x="857" y="8287"/>
                  </a:moveTo>
                  <a:lnTo>
                    <a:pt x="8858" y="8287"/>
                  </a:lnTo>
                  <a:lnTo>
                    <a:pt x="8668" y="12097"/>
                  </a:lnTo>
                  <a:lnTo>
                    <a:pt x="29813" y="11716"/>
                  </a:lnTo>
                  <a:lnTo>
                    <a:pt x="30099" y="7334"/>
                  </a:lnTo>
                  <a:lnTo>
                    <a:pt x="35338" y="6858"/>
                  </a:lnTo>
                  <a:lnTo>
                    <a:pt x="39052" y="7144"/>
                  </a:lnTo>
                  <a:lnTo>
                    <a:pt x="38767" y="0"/>
                  </a:lnTo>
                  <a:lnTo>
                    <a:pt x="0" y="1333"/>
                  </a:lnTo>
                  <a:lnTo>
                    <a:pt x="95" y="6286"/>
                  </a:lnTo>
                  <a:close/>
                </a:path>
              </a:pathLst>
            </a:custGeom>
            <a:solidFill>
              <a:schemeClr val="accent5"/>
            </a:solidFill>
            <a:ln>
              <a:noFill/>
            </a:ln>
          </p:spPr>
        </p:sp>
        <p:sp>
          <p:nvSpPr>
            <p:cNvPr id="55" name="Google Shape;613;p19">
              <a:extLst>
                <a:ext uri="{FF2B5EF4-FFF2-40B4-BE49-F238E27FC236}">
                  <a16:creationId xmlns:a16="http://schemas.microsoft.com/office/drawing/2014/main" id="{975AFC6C-A9A0-D688-748D-200501FC286F}"/>
                </a:ext>
              </a:extLst>
            </p:cNvPr>
            <p:cNvSpPr/>
            <p:nvPr/>
          </p:nvSpPr>
          <p:spPr>
            <a:xfrm>
              <a:off x="2616835" y="3118345"/>
              <a:ext cx="960975" cy="497528"/>
            </a:xfrm>
            <a:custGeom>
              <a:avLst/>
              <a:gdLst/>
              <a:ahLst/>
              <a:cxnLst/>
              <a:rect l="l" t="t" r="r" b="b"/>
              <a:pathLst>
                <a:path w="15318" h="7790" extrusionOk="0">
                  <a:moveTo>
                    <a:pt x="4552" y="1"/>
                  </a:moveTo>
                  <a:cubicBezTo>
                    <a:pt x="4406" y="1"/>
                    <a:pt x="4260" y="21"/>
                    <a:pt x="4118" y="101"/>
                  </a:cubicBezTo>
                  <a:cubicBezTo>
                    <a:pt x="4037" y="209"/>
                    <a:pt x="3818" y="363"/>
                    <a:pt x="3642" y="363"/>
                  </a:cubicBezTo>
                  <a:cubicBezTo>
                    <a:pt x="3559" y="363"/>
                    <a:pt x="3486" y="329"/>
                    <a:pt x="3442" y="240"/>
                  </a:cubicBezTo>
                  <a:cubicBezTo>
                    <a:pt x="3183" y="260"/>
                    <a:pt x="2905" y="300"/>
                    <a:pt x="2646" y="340"/>
                  </a:cubicBezTo>
                  <a:cubicBezTo>
                    <a:pt x="2029" y="459"/>
                    <a:pt x="1492" y="737"/>
                    <a:pt x="1094" y="1235"/>
                  </a:cubicBezTo>
                  <a:cubicBezTo>
                    <a:pt x="716" y="1732"/>
                    <a:pt x="438" y="2289"/>
                    <a:pt x="259" y="2866"/>
                  </a:cubicBezTo>
                  <a:cubicBezTo>
                    <a:pt x="0" y="3801"/>
                    <a:pt x="20" y="4736"/>
                    <a:pt x="140" y="5691"/>
                  </a:cubicBezTo>
                  <a:cubicBezTo>
                    <a:pt x="140" y="5730"/>
                    <a:pt x="159" y="5810"/>
                    <a:pt x="159" y="5850"/>
                  </a:cubicBezTo>
                  <a:cubicBezTo>
                    <a:pt x="199" y="5989"/>
                    <a:pt x="299" y="6049"/>
                    <a:pt x="418" y="6089"/>
                  </a:cubicBezTo>
                  <a:lnTo>
                    <a:pt x="1055" y="6089"/>
                  </a:lnTo>
                  <a:cubicBezTo>
                    <a:pt x="1651" y="6069"/>
                    <a:pt x="2248" y="6009"/>
                    <a:pt x="2845" y="5969"/>
                  </a:cubicBezTo>
                  <a:cubicBezTo>
                    <a:pt x="2944" y="5969"/>
                    <a:pt x="3024" y="5910"/>
                    <a:pt x="3123" y="5910"/>
                  </a:cubicBezTo>
                  <a:cubicBezTo>
                    <a:pt x="3223" y="5512"/>
                    <a:pt x="3123" y="5114"/>
                    <a:pt x="3263" y="4776"/>
                  </a:cubicBezTo>
                  <a:cubicBezTo>
                    <a:pt x="3305" y="4760"/>
                    <a:pt x="3342" y="4752"/>
                    <a:pt x="3374" y="4752"/>
                  </a:cubicBezTo>
                  <a:cubicBezTo>
                    <a:pt x="3462" y="4752"/>
                    <a:pt x="3512" y="4808"/>
                    <a:pt x="3541" y="4895"/>
                  </a:cubicBezTo>
                  <a:cubicBezTo>
                    <a:pt x="3700" y="5313"/>
                    <a:pt x="3641" y="5730"/>
                    <a:pt x="3621" y="6188"/>
                  </a:cubicBezTo>
                  <a:cubicBezTo>
                    <a:pt x="3621" y="6626"/>
                    <a:pt x="3601" y="7103"/>
                    <a:pt x="3561" y="7561"/>
                  </a:cubicBezTo>
                  <a:cubicBezTo>
                    <a:pt x="3561" y="7600"/>
                    <a:pt x="3621" y="7660"/>
                    <a:pt x="3641" y="7720"/>
                  </a:cubicBezTo>
                  <a:cubicBezTo>
                    <a:pt x="3784" y="7775"/>
                    <a:pt x="3928" y="7787"/>
                    <a:pt x="4075" y="7787"/>
                  </a:cubicBezTo>
                  <a:cubicBezTo>
                    <a:pt x="4193" y="7787"/>
                    <a:pt x="4313" y="7779"/>
                    <a:pt x="4436" y="7779"/>
                  </a:cubicBezTo>
                  <a:cubicBezTo>
                    <a:pt x="4586" y="7779"/>
                    <a:pt x="4746" y="7746"/>
                    <a:pt x="4901" y="7746"/>
                  </a:cubicBezTo>
                  <a:cubicBezTo>
                    <a:pt x="4952" y="7746"/>
                    <a:pt x="5003" y="7750"/>
                    <a:pt x="5053" y="7760"/>
                  </a:cubicBezTo>
                  <a:cubicBezTo>
                    <a:pt x="5284" y="7781"/>
                    <a:pt x="5516" y="7789"/>
                    <a:pt x="5748" y="7789"/>
                  </a:cubicBezTo>
                  <a:cubicBezTo>
                    <a:pt x="6596" y="7789"/>
                    <a:pt x="7452" y="7676"/>
                    <a:pt x="8296" y="7660"/>
                  </a:cubicBezTo>
                  <a:cubicBezTo>
                    <a:pt x="8375" y="7660"/>
                    <a:pt x="8435" y="7620"/>
                    <a:pt x="8514" y="7620"/>
                  </a:cubicBezTo>
                  <a:cubicBezTo>
                    <a:pt x="8793" y="7600"/>
                    <a:pt x="9091" y="7561"/>
                    <a:pt x="9390" y="7561"/>
                  </a:cubicBezTo>
                  <a:cubicBezTo>
                    <a:pt x="9986" y="7521"/>
                    <a:pt x="10583" y="7521"/>
                    <a:pt x="11180" y="7501"/>
                  </a:cubicBezTo>
                  <a:cubicBezTo>
                    <a:pt x="11299" y="7501"/>
                    <a:pt x="11419" y="7481"/>
                    <a:pt x="11578" y="7481"/>
                  </a:cubicBezTo>
                  <a:cubicBezTo>
                    <a:pt x="11598" y="7382"/>
                    <a:pt x="11657" y="7302"/>
                    <a:pt x="11657" y="7222"/>
                  </a:cubicBezTo>
                  <a:cubicBezTo>
                    <a:pt x="11657" y="6685"/>
                    <a:pt x="11717" y="6108"/>
                    <a:pt x="11677" y="5571"/>
                  </a:cubicBezTo>
                  <a:cubicBezTo>
                    <a:pt x="11657" y="5333"/>
                    <a:pt x="11677" y="5094"/>
                    <a:pt x="11697" y="4875"/>
                  </a:cubicBezTo>
                  <a:cubicBezTo>
                    <a:pt x="11697" y="4815"/>
                    <a:pt x="11797" y="4736"/>
                    <a:pt x="11856" y="4716"/>
                  </a:cubicBezTo>
                  <a:cubicBezTo>
                    <a:pt x="11896" y="4716"/>
                    <a:pt x="11996" y="4776"/>
                    <a:pt x="12055" y="4815"/>
                  </a:cubicBezTo>
                  <a:cubicBezTo>
                    <a:pt x="12095" y="4875"/>
                    <a:pt x="12115" y="4975"/>
                    <a:pt x="12115" y="5034"/>
                  </a:cubicBezTo>
                  <a:cubicBezTo>
                    <a:pt x="12155" y="5193"/>
                    <a:pt x="12155" y="5333"/>
                    <a:pt x="12175" y="5512"/>
                  </a:cubicBezTo>
                  <a:cubicBezTo>
                    <a:pt x="12274" y="5532"/>
                    <a:pt x="12374" y="5591"/>
                    <a:pt x="12453" y="5591"/>
                  </a:cubicBezTo>
                  <a:cubicBezTo>
                    <a:pt x="13249" y="5571"/>
                    <a:pt x="14064" y="5571"/>
                    <a:pt x="14860" y="5532"/>
                  </a:cubicBezTo>
                  <a:cubicBezTo>
                    <a:pt x="14960" y="5532"/>
                    <a:pt x="15059" y="5472"/>
                    <a:pt x="15159" y="5432"/>
                  </a:cubicBezTo>
                  <a:cubicBezTo>
                    <a:pt x="15178" y="5333"/>
                    <a:pt x="15198" y="5293"/>
                    <a:pt x="15198" y="5233"/>
                  </a:cubicBezTo>
                  <a:cubicBezTo>
                    <a:pt x="15318" y="4318"/>
                    <a:pt x="15258" y="3483"/>
                    <a:pt x="15119" y="2607"/>
                  </a:cubicBezTo>
                  <a:cubicBezTo>
                    <a:pt x="15019" y="2011"/>
                    <a:pt x="14820" y="1454"/>
                    <a:pt x="14423" y="996"/>
                  </a:cubicBezTo>
                  <a:cubicBezTo>
                    <a:pt x="14144" y="658"/>
                    <a:pt x="13786" y="399"/>
                    <a:pt x="13368" y="320"/>
                  </a:cubicBezTo>
                  <a:cubicBezTo>
                    <a:pt x="12851" y="220"/>
                    <a:pt x="12294" y="200"/>
                    <a:pt x="11757" y="121"/>
                  </a:cubicBezTo>
                  <a:cubicBezTo>
                    <a:pt x="11733" y="118"/>
                    <a:pt x="11710" y="117"/>
                    <a:pt x="11689" y="117"/>
                  </a:cubicBezTo>
                  <a:cubicBezTo>
                    <a:pt x="11530" y="117"/>
                    <a:pt x="11427" y="184"/>
                    <a:pt x="11339" y="359"/>
                  </a:cubicBezTo>
                  <a:cubicBezTo>
                    <a:pt x="11314" y="423"/>
                    <a:pt x="11257" y="452"/>
                    <a:pt x="11195" y="452"/>
                  </a:cubicBezTo>
                  <a:cubicBezTo>
                    <a:pt x="11064" y="452"/>
                    <a:pt x="10907" y="323"/>
                    <a:pt x="10961" y="121"/>
                  </a:cubicBezTo>
                  <a:cubicBezTo>
                    <a:pt x="10703" y="61"/>
                    <a:pt x="10504" y="21"/>
                    <a:pt x="10285" y="21"/>
                  </a:cubicBezTo>
                  <a:cubicBezTo>
                    <a:pt x="9748" y="1"/>
                    <a:pt x="9171" y="1"/>
                    <a:pt x="8554" y="1"/>
                  </a:cubicBezTo>
                  <a:lnTo>
                    <a:pt x="8395" y="141"/>
                  </a:lnTo>
                  <a:cubicBezTo>
                    <a:pt x="8092" y="421"/>
                    <a:pt x="7665" y="571"/>
                    <a:pt x="7244" y="571"/>
                  </a:cubicBezTo>
                  <a:cubicBezTo>
                    <a:pt x="6947" y="571"/>
                    <a:pt x="6653" y="496"/>
                    <a:pt x="6406" y="340"/>
                  </a:cubicBezTo>
                  <a:cubicBezTo>
                    <a:pt x="6065" y="113"/>
                    <a:pt x="5725" y="5"/>
                    <a:pt x="5353" y="5"/>
                  </a:cubicBezTo>
                  <a:cubicBezTo>
                    <a:pt x="5268" y="5"/>
                    <a:pt x="5181" y="10"/>
                    <a:pt x="5093" y="21"/>
                  </a:cubicBezTo>
                  <a:cubicBezTo>
                    <a:pt x="5067" y="23"/>
                    <a:pt x="5041" y="24"/>
                    <a:pt x="5014" y="24"/>
                  </a:cubicBezTo>
                  <a:cubicBezTo>
                    <a:pt x="4862" y="24"/>
                    <a:pt x="4707" y="1"/>
                    <a:pt x="455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56" name="Google Shape;614;p19">
              <a:extLst>
                <a:ext uri="{FF2B5EF4-FFF2-40B4-BE49-F238E27FC236}">
                  <a16:creationId xmlns:a16="http://schemas.microsoft.com/office/drawing/2014/main" id="{B4E31055-CFB7-882B-1085-20ABC67C769B}"/>
                </a:ext>
              </a:extLst>
            </p:cNvPr>
            <p:cNvSpPr/>
            <p:nvPr/>
          </p:nvSpPr>
          <p:spPr>
            <a:xfrm>
              <a:off x="2774042" y="2307793"/>
              <a:ext cx="587890" cy="311658"/>
            </a:xfrm>
            <a:custGeom>
              <a:avLst/>
              <a:gdLst/>
              <a:ahLst/>
              <a:cxnLst/>
              <a:rect l="l" t="t" r="r" b="b"/>
              <a:pathLst>
                <a:path w="9371" h="5031" extrusionOk="0">
                  <a:moveTo>
                    <a:pt x="3128" y="0"/>
                  </a:moveTo>
                  <a:cubicBezTo>
                    <a:pt x="2981" y="0"/>
                    <a:pt x="2834" y="6"/>
                    <a:pt x="2686" y="17"/>
                  </a:cubicBezTo>
                  <a:cubicBezTo>
                    <a:pt x="2030" y="77"/>
                    <a:pt x="1513" y="375"/>
                    <a:pt x="1075" y="813"/>
                  </a:cubicBezTo>
                  <a:cubicBezTo>
                    <a:pt x="896" y="992"/>
                    <a:pt x="797" y="1191"/>
                    <a:pt x="637" y="1389"/>
                  </a:cubicBezTo>
                  <a:cubicBezTo>
                    <a:pt x="21" y="2305"/>
                    <a:pt x="1" y="3299"/>
                    <a:pt x="279" y="4334"/>
                  </a:cubicBezTo>
                  <a:cubicBezTo>
                    <a:pt x="318" y="4529"/>
                    <a:pt x="204" y="5030"/>
                    <a:pt x="764" y="5030"/>
                  </a:cubicBezTo>
                  <a:cubicBezTo>
                    <a:pt x="774" y="5030"/>
                    <a:pt x="785" y="5030"/>
                    <a:pt x="797" y="5030"/>
                  </a:cubicBezTo>
                  <a:cubicBezTo>
                    <a:pt x="1035" y="4990"/>
                    <a:pt x="1433" y="4970"/>
                    <a:pt x="1692" y="4950"/>
                  </a:cubicBezTo>
                  <a:cubicBezTo>
                    <a:pt x="2209" y="4871"/>
                    <a:pt x="2388" y="4533"/>
                    <a:pt x="2845" y="4353"/>
                  </a:cubicBezTo>
                  <a:cubicBezTo>
                    <a:pt x="3701" y="4055"/>
                    <a:pt x="4457" y="3578"/>
                    <a:pt x="5113" y="2981"/>
                  </a:cubicBezTo>
                  <a:cubicBezTo>
                    <a:pt x="5312" y="2802"/>
                    <a:pt x="5491" y="2901"/>
                    <a:pt x="5670" y="2742"/>
                  </a:cubicBezTo>
                  <a:cubicBezTo>
                    <a:pt x="5680" y="2732"/>
                    <a:pt x="5690" y="2729"/>
                    <a:pt x="5701" y="2729"/>
                  </a:cubicBezTo>
                  <a:cubicBezTo>
                    <a:pt x="5746" y="2729"/>
                    <a:pt x="5802" y="2796"/>
                    <a:pt x="5874" y="2796"/>
                  </a:cubicBezTo>
                  <a:cubicBezTo>
                    <a:pt x="5891" y="2796"/>
                    <a:pt x="5909" y="2792"/>
                    <a:pt x="5929" y="2782"/>
                  </a:cubicBezTo>
                  <a:cubicBezTo>
                    <a:pt x="5952" y="2828"/>
                    <a:pt x="5957" y="2839"/>
                    <a:pt x="5958" y="2839"/>
                  </a:cubicBezTo>
                  <a:cubicBezTo>
                    <a:pt x="5959" y="2839"/>
                    <a:pt x="5958" y="2832"/>
                    <a:pt x="5961" y="2832"/>
                  </a:cubicBezTo>
                  <a:cubicBezTo>
                    <a:pt x="5964" y="2832"/>
                    <a:pt x="5971" y="2838"/>
                    <a:pt x="5989" y="2862"/>
                  </a:cubicBezTo>
                  <a:cubicBezTo>
                    <a:pt x="6227" y="3299"/>
                    <a:pt x="6665" y="3598"/>
                    <a:pt x="7122" y="3796"/>
                  </a:cubicBezTo>
                  <a:cubicBezTo>
                    <a:pt x="7679" y="4035"/>
                    <a:pt x="8197" y="4254"/>
                    <a:pt x="8773" y="4453"/>
                  </a:cubicBezTo>
                  <a:cubicBezTo>
                    <a:pt x="8784" y="4456"/>
                    <a:pt x="8795" y="4457"/>
                    <a:pt x="8806" y="4457"/>
                  </a:cubicBezTo>
                  <a:cubicBezTo>
                    <a:pt x="8934" y="4457"/>
                    <a:pt x="9087" y="4273"/>
                    <a:pt x="9196" y="4273"/>
                  </a:cubicBezTo>
                  <a:cubicBezTo>
                    <a:pt x="9201" y="4273"/>
                    <a:pt x="9206" y="4273"/>
                    <a:pt x="9211" y="4274"/>
                  </a:cubicBezTo>
                  <a:cubicBezTo>
                    <a:pt x="9350" y="3995"/>
                    <a:pt x="9370" y="3836"/>
                    <a:pt x="9350" y="3637"/>
                  </a:cubicBezTo>
                  <a:cubicBezTo>
                    <a:pt x="9251" y="2961"/>
                    <a:pt x="9092" y="2305"/>
                    <a:pt x="8594" y="1807"/>
                  </a:cubicBezTo>
                  <a:cubicBezTo>
                    <a:pt x="8435" y="1648"/>
                    <a:pt x="8197" y="1489"/>
                    <a:pt x="7998" y="1310"/>
                  </a:cubicBezTo>
                  <a:cubicBezTo>
                    <a:pt x="7620" y="991"/>
                    <a:pt x="7190" y="862"/>
                    <a:pt x="6730" y="862"/>
                  </a:cubicBezTo>
                  <a:cubicBezTo>
                    <a:pt x="6560" y="862"/>
                    <a:pt x="6385" y="880"/>
                    <a:pt x="6207" y="912"/>
                  </a:cubicBezTo>
                  <a:cubicBezTo>
                    <a:pt x="6148" y="952"/>
                    <a:pt x="6068" y="972"/>
                    <a:pt x="5949" y="992"/>
                  </a:cubicBezTo>
                  <a:cubicBezTo>
                    <a:pt x="5790" y="872"/>
                    <a:pt x="5670" y="773"/>
                    <a:pt x="5551" y="673"/>
                  </a:cubicBezTo>
                  <a:cubicBezTo>
                    <a:pt x="5392" y="574"/>
                    <a:pt x="5213" y="454"/>
                    <a:pt x="5054" y="375"/>
                  </a:cubicBezTo>
                  <a:cubicBezTo>
                    <a:pt x="4435" y="114"/>
                    <a:pt x="3789" y="0"/>
                    <a:pt x="3128" y="0"/>
                  </a:cubicBezTo>
                  <a:close/>
                </a:path>
              </a:pathLst>
            </a:custGeom>
            <a:solidFill>
              <a:srgbClr val="9E6CAA"/>
            </a:solidFill>
            <a:ln>
              <a:noFill/>
            </a:ln>
          </p:spPr>
          <p:txBody>
            <a:bodyPr spcFirstLastPara="1" wrap="square" lIns="121900" tIns="121900" rIns="121900" bIns="121900" anchor="ctr" anchorCtr="0">
              <a:noAutofit/>
            </a:bodyPr>
            <a:lstStyle/>
            <a:p>
              <a:endParaRPr sz="2400"/>
            </a:p>
          </p:txBody>
        </p:sp>
        <p:sp>
          <p:nvSpPr>
            <p:cNvPr id="57" name="Google Shape;615;p19">
              <a:extLst>
                <a:ext uri="{FF2B5EF4-FFF2-40B4-BE49-F238E27FC236}">
                  <a16:creationId xmlns:a16="http://schemas.microsoft.com/office/drawing/2014/main" id="{2B3A6E5D-7FDB-D288-C946-6C446E041FFB}"/>
                </a:ext>
              </a:extLst>
            </p:cNvPr>
            <p:cNvSpPr/>
            <p:nvPr/>
          </p:nvSpPr>
          <p:spPr>
            <a:xfrm>
              <a:off x="2598072" y="2296457"/>
              <a:ext cx="1002192" cy="1348225"/>
            </a:xfrm>
            <a:custGeom>
              <a:avLst/>
              <a:gdLst/>
              <a:ahLst/>
              <a:cxnLst/>
              <a:rect l="l" t="t" r="r" b="b"/>
              <a:pathLst>
                <a:path w="15975" h="21764" extrusionOk="0">
                  <a:moveTo>
                    <a:pt x="5986" y="241"/>
                  </a:moveTo>
                  <a:cubicBezTo>
                    <a:pt x="6616" y="241"/>
                    <a:pt x="7230" y="343"/>
                    <a:pt x="7819" y="598"/>
                  </a:cubicBezTo>
                  <a:cubicBezTo>
                    <a:pt x="7998" y="677"/>
                    <a:pt x="8137" y="797"/>
                    <a:pt x="8316" y="896"/>
                  </a:cubicBezTo>
                  <a:cubicBezTo>
                    <a:pt x="8455" y="976"/>
                    <a:pt x="8575" y="1075"/>
                    <a:pt x="8714" y="1194"/>
                  </a:cubicBezTo>
                  <a:cubicBezTo>
                    <a:pt x="8813" y="1175"/>
                    <a:pt x="8893" y="1155"/>
                    <a:pt x="8973" y="1135"/>
                  </a:cubicBezTo>
                  <a:cubicBezTo>
                    <a:pt x="9150" y="1095"/>
                    <a:pt x="9326" y="1073"/>
                    <a:pt x="9499" y="1073"/>
                  </a:cubicBezTo>
                  <a:cubicBezTo>
                    <a:pt x="9926" y="1073"/>
                    <a:pt x="10335" y="1207"/>
                    <a:pt x="10703" y="1533"/>
                  </a:cubicBezTo>
                  <a:cubicBezTo>
                    <a:pt x="10902" y="1672"/>
                    <a:pt x="11101" y="1831"/>
                    <a:pt x="11280" y="1990"/>
                  </a:cubicBezTo>
                  <a:cubicBezTo>
                    <a:pt x="11758" y="2488"/>
                    <a:pt x="11917" y="3124"/>
                    <a:pt x="12016" y="3781"/>
                  </a:cubicBezTo>
                  <a:cubicBezTo>
                    <a:pt x="12056" y="3979"/>
                    <a:pt x="12016" y="4159"/>
                    <a:pt x="11877" y="4357"/>
                  </a:cubicBezTo>
                  <a:cubicBezTo>
                    <a:pt x="11758" y="4338"/>
                    <a:pt x="11578" y="4357"/>
                    <a:pt x="11459" y="4318"/>
                  </a:cubicBezTo>
                  <a:cubicBezTo>
                    <a:pt x="10902" y="4139"/>
                    <a:pt x="10365" y="3960"/>
                    <a:pt x="9828" y="3741"/>
                  </a:cubicBezTo>
                  <a:cubicBezTo>
                    <a:pt x="9390" y="3542"/>
                    <a:pt x="9072" y="3164"/>
                    <a:pt x="8813" y="2746"/>
                  </a:cubicBezTo>
                  <a:cubicBezTo>
                    <a:pt x="8774" y="2667"/>
                    <a:pt x="8754" y="2567"/>
                    <a:pt x="8694" y="2448"/>
                  </a:cubicBezTo>
                  <a:cubicBezTo>
                    <a:pt x="8575" y="2488"/>
                    <a:pt x="8495" y="2527"/>
                    <a:pt x="8416" y="2567"/>
                  </a:cubicBezTo>
                  <a:cubicBezTo>
                    <a:pt x="8256" y="2746"/>
                    <a:pt x="8077" y="2945"/>
                    <a:pt x="7898" y="3084"/>
                  </a:cubicBezTo>
                  <a:cubicBezTo>
                    <a:pt x="7262" y="3661"/>
                    <a:pt x="6526" y="4119"/>
                    <a:pt x="5710" y="4437"/>
                  </a:cubicBezTo>
                  <a:cubicBezTo>
                    <a:pt x="5233" y="4616"/>
                    <a:pt x="4795" y="4815"/>
                    <a:pt x="4298" y="4855"/>
                  </a:cubicBezTo>
                  <a:cubicBezTo>
                    <a:pt x="4228" y="4860"/>
                    <a:pt x="4163" y="4863"/>
                    <a:pt x="4101" y="4863"/>
                  </a:cubicBezTo>
                  <a:cubicBezTo>
                    <a:pt x="3930" y="4863"/>
                    <a:pt x="3776" y="4844"/>
                    <a:pt x="3602" y="4815"/>
                  </a:cubicBezTo>
                  <a:cubicBezTo>
                    <a:pt x="3403" y="4755"/>
                    <a:pt x="3283" y="4616"/>
                    <a:pt x="3204" y="4437"/>
                  </a:cubicBezTo>
                  <a:cubicBezTo>
                    <a:pt x="2905" y="3442"/>
                    <a:pt x="2925" y="2468"/>
                    <a:pt x="3542" y="1572"/>
                  </a:cubicBezTo>
                  <a:cubicBezTo>
                    <a:pt x="3681" y="1374"/>
                    <a:pt x="3800" y="1175"/>
                    <a:pt x="3940" y="1035"/>
                  </a:cubicBezTo>
                  <a:cubicBezTo>
                    <a:pt x="4377" y="598"/>
                    <a:pt x="4895" y="299"/>
                    <a:pt x="5511" y="260"/>
                  </a:cubicBezTo>
                  <a:cubicBezTo>
                    <a:pt x="5670" y="248"/>
                    <a:pt x="5829" y="241"/>
                    <a:pt x="5986" y="241"/>
                  </a:cubicBezTo>
                  <a:close/>
                  <a:moveTo>
                    <a:pt x="12073" y="6341"/>
                  </a:moveTo>
                  <a:cubicBezTo>
                    <a:pt x="12157" y="6341"/>
                    <a:pt x="12229" y="6372"/>
                    <a:pt x="12295" y="6426"/>
                  </a:cubicBezTo>
                  <a:cubicBezTo>
                    <a:pt x="12434" y="6546"/>
                    <a:pt x="12533" y="6685"/>
                    <a:pt x="12494" y="6864"/>
                  </a:cubicBezTo>
                  <a:cubicBezTo>
                    <a:pt x="12474" y="7242"/>
                    <a:pt x="12374" y="7600"/>
                    <a:pt x="12175" y="7878"/>
                  </a:cubicBezTo>
                  <a:cubicBezTo>
                    <a:pt x="12135" y="7938"/>
                    <a:pt x="12076" y="7978"/>
                    <a:pt x="11996" y="8018"/>
                  </a:cubicBezTo>
                  <a:cubicBezTo>
                    <a:pt x="11972" y="8030"/>
                    <a:pt x="11945" y="8036"/>
                    <a:pt x="11917" y="8036"/>
                  </a:cubicBezTo>
                  <a:cubicBezTo>
                    <a:pt x="11811" y="8036"/>
                    <a:pt x="11698" y="7953"/>
                    <a:pt x="11698" y="7859"/>
                  </a:cubicBezTo>
                  <a:cubicBezTo>
                    <a:pt x="11698" y="7600"/>
                    <a:pt x="11698" y="7341"/>
                    <a:pt x="11738" y="7063"/>
                  </a:cubicBezTo>
                  <a:cubicBezTo>
                    <a:pt x="11738" y="6844"/>
                    <a:pt x="11777" y="6625"/>
                    <a:pt x="11837" y="6406"/>
                  </a:cubicBezTo>
                  <a:cubicBezTo>
                    <a:pt x="11927" y="6362"/>
                    <a:pt x="12004" y="6341"/>
                    <a:pt x="12073" y="6341"/>
                  </a:cubicBezTo>
                  <a:close/>
                  <a:moveTo>
                    <a:pt x="3093" y="6822"/>
                  </a:moveTo>
                  <a:cubicBezTo>
                    <a:pt x="3318" y="6822"/>
                    <a:pt x="3424" y="6955"/>
                    <a:pt x="3442" y="7123"/>
                  </a:cubicBezTo>
                  <a:cubicBezTo>
                    <a:pt x="3522" y="7560"/>
                    <a:pt x="3602" y="8018"/>
                    <a:pt x="3681" y="8495"/>
                  </a:cubicBezTo>
                  <a:cubicBezTo>
                    <a:pt x="3606" y="8518"/>
                    <a:pt x="3540" y="8529"/>
                    <a:pt x="3479" y="8529"/>
                  </a:cubicBezTo>
                  <a:cubicBezTo>
                    <a:pt x="3378" y="8529"/>
                    <a:pt x="3291" y="8498"/>
                    <a:pt x="3204" y="8435"/>
                  </a:cubicBezTo>
                  <a:cubicBezTo>
                    <a:pt x="3045" y="8336"/>
                    <a:pt x="2905" y="8237"/>
                    <a:pt x="2885" y="8057"/>
                  </a:cubicBezTo>
                  <a:cubicBezTo>
                    <a:pt x="2826" y="7759"/>
                    <a:pt x="2786" y="7461"/>
                    <a:pt x="2746" y="7162"/>
                  </a:cubicBezTo>
                  <a:cubicBezTo>
                    <a:pt x="2726" y="6963"/>
                    <a:pt x="2885" y="6824"/>
                    <a:pt x="3045" y="6824"/>
                  </a:cubicBezTo>
                  <a:cubicBezTo>
                    <a:pt x="3061" y="6823"/>
                    <a:pt x="3077" y="6822"/>
                    <a:pt x="3093" y="6822"/>
                  </a:cubicBezTo>
                  <a:close/>
                  <a:moveTo>
                    <a:pt x="8396" y="3045"/>
                  </a:moveTo>
                  <a:cubicBezTo>
                    <a:pt x="8714" y="3343"/>
                    <a:pt x="8992" y="3621"/>
                    <a:pt x="9291" y="3840"/>
                  </a:cubicBezTo>
                  <a:cubicBezTo>
                    <a:pt x="9589" y="4039"/>
                    <a:pt x="9908" y="4218"/>
                    <a:pt x="10266" y="4357"/>
                  </a:cubicBezTo>
                  <a:cubicBezTo>
                    <a:pt x="10604" y="4517"/>
                    <a:pt x="10982" y="4636"/>
                    <a:pt x="11380" y="4775"/>
                  </a:cubicBezTo>
                  <a:cubicBezTo>
                    <a:pt x="11519" y="5432"/>
                    <a:pt x="11479" y="6108"/>
                    <a:pt x="11380" y="6804"/>
                  </a:cubicBezTo>
                  <a:cubicBezTo>
                    <a:pt x="11360" y="7063"/>
                    <a:pt x="11320" y="7341"/>
                    <a:pt x="11300" y="7600"/>
                  </a:cubicBezTo>
                  <a:cubicBezTo>
                    <a:pt x="11280" y="7859"/>
                    <a:pt x="11260" y="8137"/>
                    <a:pt x="11201" y="8396"/>
                  </a:cubicBezTo>
                  <a:cubicBezTo>
                    <a:pt x="11101" y="8893"/>
                    <a:pt x="11021" y="9390"/>
                    <a:pt x="10902" y="9848"/>
                  </a:cubicBezTo>
                  <a:cubicBezTo>
                    <a:pt x="10723" y="10524"/>
                    <a:pt x="10325" y="11022"/>
                    <a:pt x="9669" y="11240"/>
                  </a:cubicBezTo>
                  <a:cubicBezTo>
                    <a:pt x="9232" y="11404"/>
                    <a:pt x="8778" y="11501"/>
                    <a:pt x="8323" y="11501"/>
                  </a:cubicBezTo>
                  <a:cubicBezTo>
                    <a:pt x="8281" y="11501"/>
                    <a:pt x="8239" y="11501"/>
                    <a:pt x="8197" y="11499"/>
                  </a:cubicBezTo>
                  <a:lnTo>
                    <a:pt x="6924" y="11419"/>
                  </a:lnTo>
                  <a:cubicBezTo>
                    <a:pt x="5909" y="11320"/>
                    <a:pt x="5193" y="10803"/>
                    <a:pt x="4696" y="9908"/>
                  </a:cubicBezTo>
                  <a:cubicBezTo>
                    <a:pt x="4238" y="9092"/>
                    <a:pt x="3940" y="8237"/>
                    <a:pt x="3840" y="7302"/>
                  </a:cubicBezTo>
                  <a:cubicBezTo>
                    <a:pt x="3820" y="6924"/>
                    <a:pt x="3721" y="6526"/>
                    <a:pt x="3661" y="6148"/>
                  </a:cubicBezTo>
                  <a:cubicBezTo>
                    <a:pt x="3621" y="5869"/>
                    <a:pt x="3602" y="5631"/>
                    <a:pt x="3721" y="5352"/>
                  </a:cubicBezTo>
                  <a:cubicBezTo>
                    <a:pt x="3820" y="5352"/>
                    <a:pt x="3920" y="5332"/>
                    <a:pt x="3999" y="5332"/>
                  </a:cubicBezTo>
                  <a:cubicBezTo>
                    <a:pt x="4026" y="5333"/>
                    <a:pt x="4053" y="5334"/>
                    <a:pt x="4080" y="5334"/>
                  </a:cubicBezTo>
                  <a:cubicBezTo>
                    <a:pt x="4469" y="5334"/>
                    <a:pt x="4842" y="5204"/>
                    <a:pt x="5233" y="5074"/>
                  </a:cubicBezTo>
                  <a:cubicBezTo>
                    <a:pt x="6009" y="4855"/>
                    <a:pt x="6645" y="4437"/>
                    <a:pt x="7341" y="4039"/>
                  </a:cubicBezTo>
                  <a:cubicBezTo>
                    <a:pt x="7640" y="3860"/>
                    <a:pt x="7918" y="3562"/>
                    <a:pt x="8177" y="3323"/>
                  </a:cubicBezTo>
                  <a:cubicBezTo>
                    <a:pt x="8237" y="3243"/>
                    <a:pt x="8316" y="3144"/>
                    <a:pt x="8396" y="3045"/>
                  </a:cubicBezTo>
                  <a:close/>
                  <a:moveTo>
                    <a:pt x="6764" y="11817"/>
                  </a:moveTo>
                  <a:cubicBezTo>
                    <a:pt x="7321" y="11837"/>
                    <a:pt x="7859" y="11897"/>
                    <a:pt x="8416" y="11917"/>
                  </a:cubicBezTo>
                  <a:cubicBezTo>
                    <a:pt x="8555" y="12315"/>
                    <a:pt x="8575" y="12732"/>
                    <a:pt x="8475" y="13130"/>
                  </a:cubicBezTo>
                  <a:cubicBezTo>
                    <a:pt x="8416" y="13389"/>
                    <a:pt x="8177" y="13528"/>
                    <a:pt x="7918" y="13608"/>
                  </a:cubicBezTo>
                  <a:cubicBezTo>
                    <a:pt x="7816" y="13644"/>
                    <a:pt x="7714" y="13661"/>
                    <a:pt x="7614" y="13661"/>
                  </a:cubicBezTo>
                  <a:cubicBezTo>
                    <a:pt x="7167" y="13661"/>
                    <a:pt x="6770" y="13319"/>
                    <a:pt x="6705" y="12832"/>
                  </a:cubicBezTo>
                  <a:cubicBezTo>
                    <a:pt x="6685" y="12513"/>
                    <a:pt x="6585" y="12195"/>
                    <a:pt x="6764" y="11817"/>
                  </a:cubicBezTo>
                  <a:close/>
                  <a:moveTo>
                    <a:pt x="8893" y="13488"/>
                  </a:moveTo>
                  <a:cubicBezTo>
                    <a:pt x="9510" y="13488"/>
                    <a:pt x="10087" y="13488"/>
                    <a:pt x="10644" y="13508"/>
                  </a:cubicBezTo>
                  <a:cubicBezTo>
                    <a:pt x="10842" y="13508"/>
                    <a:pt x="11061" y="13588"/>
                    <a:pt x="11300" y="13608"/>
                  </a:cubicBezTo>
                  <a:cubicBezTo>
                    <a:pt x="11161" y="14264"/>
                    <a:pt x="10882" y="14801"/>
                    <a:pt x="10365" y="15199"/>
                  </a:cubicBezTo>
                  <a:cubicBezTo>
                    <a:pt x="9848" y="15597"/>
                    <a:pt x="9251" y="15796"/>
                    <a:pt x="8595" y="15855"/>
                  </a:cubicBezTo>
                  <a:cubicBezTo>
                    <a:pt x="8436" y="15868"/>
                    <a:pt x="8279" y="15875"/>
                    <a:pt x="8124" y="15875"/>
                  </a:cubicBezTo>
                  <a:cubicBezTo>
                    <a:pt x="7092" y="15875"/>
                    <a:pt x="6137" y="15585"/>
                    <a:pt x="5273" y="14980"/>
                  </a:cubicBezTo>
                  <a:cubicBezTo>
                    <a:pt x="4914" y="14722"/>
                    <a:pt x="4696" y="14423"/>
                    <a:pt x="4497" y="14065"/>
                  </a:cubicBezTo>
                  <a:cubicBezTo>
                    <a:pt x="4377" y="13906"/>
                    <a:pt x="4338" y="13767"/>
                    <a:pt x="4477" y="13588"/>
                  </a:cubicBezTo>
                  <a:cubicBezTo>
                    <a:pt x="4593" y="13518"/>
                    <a:pt x="4716" y="13499"/>
                    <a:pt x="4840" y="13499"/>
                  </a:cubicBezTo>
                  <a:cubicBezTo>
                    <a:pt x="4980" y="13499"/>
                    <a:pt x="5122" y="13522"/>
                    <a:pt x="5262" y="13522"/>
                  </a:cubicBezTo>
                  <a:cubicBezTo>
                    <a:pt x="5319" y="13522"/>
                    <a:pt x="5376" y="13519"/>
                    <a:pt x="5432" y="13508"/>
                  </a:cubicBezTo>
                  <a:cubicBezTo>
                    <a:pt x="5499" y="13502"/>
                    <a:pt x="5566" y="13500"/>
                    <a:pt x="5631" y="13500"/>
                  </a:cubicBezTo>
                  <a:cubicBezTo>
                    <a:pt x="6028" y="13500"/>
                    <a:pt x="6389" y="13604"/>
                    <a:pt x="6764" y="13826"/>
                  </a:cubicBezTo>
                  <a:cubicBezTo>
                    <a:pt x="7009" y="13990"/>
                    <a:pt x="7298" y="14066"/>
                    <a:pt x="7590" y="14066"/>
                  </a:cubicBezTo>
                  <a:cubicBezTo>
                    <a:pt x="8010" y="14066"/>
                    <a:pt x="8437" y="13909"/>
                    <a:pt x="8754" y="13627"/>
                  </a:cubicBezTo>
                  <a:lnTo>
                    <a:pt x="8893" y="13488"/>
                  </a:lnTo>
                  <a:close/>
                  <a:moveTo>
                    <a:pt x="14260" y="19428"/>
                  </a:moveTo>
                  <a:cubicBezTo>
                    <a:pt x="14752" y="19428"/>
                    <a:pt x="15211" y="19463"/>
                    <a:pt x="15537" y="19536"/>
                  </a:cubicBezTo>
                  <a:cubicBezTo>
                    <a:pt x="15577" y="20093"/>
                    <a:pt x="15557" y="20371"/>
                    <a:pt x="15418" y="20789"/>
                  </a:cubicBezTo>
                  <a:cubicBezTo>
                    <a:pt x="15179" y="20829"/>
                    <a:pt x="14940" y="20849"/>
                    <a:pt x="14682" y="20868"/>
                  </a:cubicBezTo>
                  <a:cubicBezTo>
                    <a:pt x="14389" y="20920"/>
                    <a:pt x="14081" y="20972"/>
                    <a:pt x="13797" y="20972"/>
                  </a:cubicBezTo>
                  <a:cubicBezTo>
                    <a:pt x="13753" y="20972"/>
                    <a:pt x="13710" y="20971"/>
                    <a:pt x="13667" y="20968"/>
                  </a:cubicBezTo>
                  <a:cubicBezTo>
                    <a:pt x="13483" y="20956"/>
                    <a:pt x="13300" y="20945"/>
                    <a:pt x="13112" y="20945"/>
                  </a:cubicBezTo>
                  <a:cubicBezTo>
                    <a:pt x="12975" y="20945"/>
                    <a:pt x="12835" y="20951"/>
                    <a:pt x="12692" y="20968"/>
                  </a:cubicBezTo>
                  <a:lnTo>
                    <a:pt x="12653" y="20968"/>
                  </a:lnTo>
                  <a:cubicBezTo>
                    <a:pt x="12573" y="20928"/>
                    <a:pt x="12454" y="20868"/>
                    <a:pt x="12454" y="20829"/>
                  </a:cubicBezTo>
                  <a:cubicBezTo>
                    <a:pt x="12394" y="20391"/>
                    <a:pt x="12374" y="19973"/>
                    <a:pt x="12533" y="19575"/>
                  </a:cubicBezTo>
                  <a:cubicBezTo>
                    <a:pt x="13042" y="19478"/>
                    <a:pt x="13674" y="19428"/>
                    <a:pt x="14260" y="19428"/>
                  </a:cubicBezTo>
                  <a:close/>
                  <a:moveTo>
                    <a:pt x="11971" y="13579"/>
                  </a:moveTo>
                  <a:cubicBezTo>
                    <a:pt x="11998" y="13579"/>
                    <a:pt x="12027" y="13582"/>
                    <a:pt x="12056" y="13588"/>
                  </a:cubicBezTo>
                  <a:cubicBezTo>
                    <a:pt x="12593" y="13627"/>
                    <a:pt x="13130" y="13687"/>
                    <a:pt x="13667" y="13787"/>
                  </a:cubicBezTo>
                  <a:cubicBezTo>
                    <a:pt x="14085" y="13846"/>
                    <a:pt x="14443" y="14105"/>
                    <a:pt x="14722" y="14443"/>
                  </a:cubicBezTo>
                  <a:cubicBezTo>
                    <a:pt x="15119" y="14920"/>
                    <a:pt x="15318" y="15497"/>
                    <a:pt x="15418" y="16074"/>
                  </a:cubicBezTo>
                  <a:cubicBezTo>
                    <a:pt x="15557" y="16989"/>
                    <a:pt x="15617" y="17845"/>
                    <a:pt x="15557" y="18700"/>
                  </a:cubicBezTo>
                  <a:cubicBezTo>
                    <a:pt x="15557" y="18760"/>
                    <a:pt x="15537" y="18800"/>
                    <a:pt x="15517" y="18899"/>
                  </a:cubicBezTo>
                  <a:cubicBezTo>
                    <a:pt x="15418" y="18919"/>
                    <a:pt x="15318" y="18998"/>
                    <a:pt x="15219" y="18998"/>
                  </a:cubicBezTo>
                  <a:cubicBezTo>
                    <a:pt x="14423" y="19038"/>
                    <a:pt x="13588" y="19058"/>
                    <a:pt x="12792" y="19058"/>
                  </a:cubicBezTo>
                  <a:cubicBezTo>
                    <a:pt x="12692" y="19058"/>
                    <a:pt x="12613" y="18998"/>
                    <a:pt x="12533" y="18979"/>
                  </a:cubicBezTo>
                  <a:cubicBezTo>
                    <a:pt x="12494" y="18800"/>
                    <a:pt x="12494" y="18660"/>
                    <a:pt x="12474" y="18501"/>
                  </a:cubicBezTo>
                  <a:cubicBezTo>
                    <a:pt x="12474" y="18441"/>
                    <a:pt x="12454" y="18362"/>
                    <a:pt x="12394" y="18282"/>
                  </a:cubicBezTo>
                  <a:cubicBezTo>
                    <a:pt x="12354" y="18243"/>
                    <a:pt x="12275" y="18183"/>
                    <a:pt x="12195" y="18183"/>
                  </a:cubicBezTo>
                  <a:cubicBezTo>
                    <a:pt x="12155" y="18183"/>
                    <a:pt x="12056" y="18282"/>
                    <a:pt x="12056" y="18322"/>
                  </a:cubicBezTo>
                  <a:cubicBezTo>
                    <a:pt x="12036" y="18561"/>
                    <a:pt x="11996" y="18800"/>
                    <a:pt x="12036" y="19018"/>
                  </a:cubicBezTo>
                  <a:cubicBezTo>
                    <a:pt x="12076" y="19575"/>
                    <a:pt x="11996" y="20152"/>
                    <a:pt x="11996" y="20689"/>
                  </a:cubicBezTo>
                  <a:cubicBezTo>
                    <a:pt x="11996" y="20769"/>
                    <a:pt x="11956" y="20849"/>
                    <a:pt x="11937" y="20948"/>
                  </a:cubicBezTo>
                  <a:cubicBezTo>
                    <a:pt x="11777" y="20948"/>
                    <a:pt x="11658" y="20968"/>
                    <a:pt x="11539" y="20968"/>
                  </a:cubicBezTo>
                  <a:cubicBezTo>
                    <a:pt x="10942" y="20988"/>
                    <a:pt x="10345" y="20988"/>
                    <a:pt x="9748" y="21008"/>
                  </a:cubicBezTo>
                  <a:cubicBezTo>
                    <a:pt x="9450" y="21008"/>
                    <a:pt x="9171" y="21067"/>
                    <a:pt x="8873" y="21087"/>
                  </a:cubicBezTo>
                  <a:cubicBezTo>
                    <a:pt x="8794" y="21087"/>
                    <a:pt x="8714" y="21107"/>
                    <a:pt x="8654" y="21107"/>
                  </a:cubicBezTo>
                  <a:cubicBezTo>
                    <a:pt x="7829" y="21138"/>
                    <a:pt x="7003" y="21239"/>
                    <a:pt x="6169" y="21239"/>
                  </a:cubicBezTo>
                  <a:cubicBezTo>
                    <a:pt x="5917" y="21239"/>
                    <a:pt x="5665" y="21230"/>
                    <a:pt x="5412" y="21207"/>
                  </a:cubicBezTo>
                  <a:cubicBezTo>
                    <a:pt x="5383" y="21204"/>
                    <a:pt x="5355" y="21203"/>
                    <a:pt x="5325" y="21203"/>
                  </a:cubicBezTo>
                  <a:cubicBezTo>
                    <a:pt x="5151" y="21203"/>
                    <a:pt x="4966" y="21246"/>
                    <a:pt x="4795" y="21246"/>
                  </a:cubicBezTo>
                  <a:cubicBezTo>
                    <a:pt x="4671" y="21246"/>
                    <a:pt x="4548" y="21254"/>
                    <a:pt x="4427" y="21254"/>
                  </a:cubicBezTo>
                  <a:cubicBezTo>
                    <a:pt x="4277" y="21254"/>
                    <a:pt x="4132" y="21242"/>
                    <a:pt x="3999" y="21187"/>
                  </a:cubicBezTo>
                  <a:cubicBezTo>
                    <a:pt x="3979" y="21107"/>
                    <a:pt x="3920" y="21067"/>
                    <a:pt x="3920" y="21008"/>
                  </a:cubicBezTo>
                  <a:cubicBezTo>
                    <a:pt x="3920" y="20570"/>
                    <a:pt x="3940" y="20093"/>
                    <a:pt x="3979" y="19655"/>
                  </a:cubicBezTo>
                  <a:cubicBezTo>
                    <a:pt x="3979" y="19217"/>
                    <a:pt x="4039" y="18780"/>
                    <a:pt x="3900" y="18362"/>
                  </a:cubicBezTo>
                  <a:cubicBezTo>
                    <a:pt x="3855" y="18256"/>
                    <a:pt x="3787" y="18208"/>
                    <a:pt x="3705" y="18208"/>
                  </a:cubicBezTo>
                  <a:cubicBezTo>
                    <a:pt x="3678" y="18208"/>
                    <a:pt x="3650" y="18213"/>
                    <a:pt x="3621" y="18223"/>
                  </a:cubicBezTo>
                  <a:cubicBezTo>
                    <a:pt x="3482" y="18581"/>
                    <a:pt x="3582" y="18979"/>
                    <a:pt x="3482" y="19376"/>
                  </a:cubicBezTo>
                  <a:cubicBezTo>
                    <a:pt x="3383" y="19396"/>
                    <a:pt x="3303" y="19416"/>
                    <a:pt x="3204" y="19416"/>
                  </a:cubicBezTo>
                  <a:cubicBezTo>
                    <a:pt x="2607" y="19476"/>
                    <a:pt x="2010" y="19496"/>
                    <a:pt x="1413" y="19555"/>
                  </a:cubicBezTo>
                  <a:lnTo>
                    <a:pt x="757" y="19555"/>
                  </a:lnTo>
                  <a:cubicBezTo>
                    <a:pt x="638" y="19555"/>
                    <a:pt x="558" y="19456"/>
                    <a:pt x="518" y="19317"/>
                  </a:cubicBezTo>
                  <a:cubicBezTo>
                    <a:pt x="498" y="19277"/>
                    <a:pt x="498" y="19197"/>
                    <a:pt x="498" y="19158"/>
                  </a:cubicBezTo>
                  <a:cubicBezTo>
                    <a:pt x="359" y="18203"/>
                    <a:pt x="339" y="17268"/>
                    <a:pt x="618" y="16333"/>
                  </a:cubicBezTo>
                  <a:cubicBezTo>
                    <a:pt x="797" y="15736"/>
                    <a:pt x="1055" y="15199"/>
                    <a:pt x="1433" y="14702"/>
                  </a:cubicBezTo>
                  <a:cubicBezTo>
                    <a:pt x="1831" y="14204"/>
                    <a:pt x="2388" y="13926"/>
                    <a:pt x="3005" y="13806"/>
                  </a:cubicBezTo>
                  <a:cubicBezTo>
                    <a:pt x="3243" y="13747"/>
                    <a:pt x="3522" y="13727"/>
                    <a:pt x="3800" y="13707"/>
                  </a:cubicBezTo>
                  <a:cubicBezTo>
                    <a:pt x="3920" y="13986"/>
                    <a:pt x="4039" y="14224"/>
                    <a:pt x="4139" y="14443"/>
                  </a:cubicBezTo>
                  <a:cubicBezTo>
                    <a:pt x="4278" y="14722"/>
                    <a:pt x="4437" y="14920"/>
                    <a:pt x="4676" y="15119"/>
                  </a:cubicBezTo>
                  <a:cubicBezTo>
                    <a:pt x="5602" y="15900"/>
                    <a:pt x="6649" y="16268"/>
                    <a:pt x="7804" y="16268"/>
                  </a:cubicBezTo>
                  <a:cubicBezTo>
                    <a:pt x="8062" y="16268"/>
                    <a:pt x="8326" y="16250"/>
                    <a:pt x="8595" y="16214"/>
                  </a:cubicBezTo>
                  <a:cubicBezTo>
                    <a:pt x="8893" y="16174"/>
                    <a:pt x="9171" y="16114"/>
                    <a:pt x="9450" y="16015"/>
                  </a:cubicBezTo>
                  <a:cubicBezTo>
                    <a:pt x="9649" y="15938"/>
                    <a:pt x="9849" y="15849"/>
                    <a:pt x="10076" y="15849"/>
                  </a:cubicBezTo>
                  <a:cubicBezTo>
                    <a:pt x="10143" y="15849"/>
                    <a:pt x="10213" y="15857"/>
                    <a:pt x="10285" y="15875"/>
                  </a:cubicBezTo>
                  <a:cubicBezTo>
                    <a:pt x="10484" y="15637"/>
                    <a:pt x="10604" y="15438"/>
                    <a:pt x="10783" y="15298"/>
                  </a:cubicBezTo>
                  <a:cubicBezTo>
                    <a:pt x="11061" y="15040"/>
                    <a:pt x="11240" y="14781"/>
                    <a:pt x="11360" y="14443"/>
                  </a:cubicBezTo>
                  <a:cubicBezTo>
                    <a:pt x="11459" y="14224"/>
                    <a:pt x="11559" y="14025"/>
                    <a:pt x="11638" y="13826"/>
                  </a:cubicBezTo>
                  <a:cubicBezTo>
                    <a:pt x="11689" y="13674"/>
                    <a:pt x="11812" y="13579"/>
                    <a:pt x="11971" y="13579"/>
                  </a:cubicBezTo>
                  <a:close/>
                  <a:moveTo>
                    <a:pt x="1938" y="19902"/>
                  </a:moveTo>
                  <a:cubicBezTo>
                    <a:pt x="2173" y="19902"/>
                    <a:pt x="2410" y="19920"/>
                    <a:pt x="2647" y="19973"/>
                  </a:cubicBezTo>
                  <a:cubicBezTo>
                    <a:pt x="2679" y="19977"/>
                    <a:pt x="2712" y="19979"/>
                    <a:pt x="2746" y="19979"/>
                  </a:cubicBezTo>
                  <a:cubicBezTo>
                    <a:pt x="2885" y="19979"/>
                    <a:pt x="3041" y="19953"/>
                    <a:pt x="3184" y="19953"/>
                  </a:cubicBezTo>
                  <a:cubicBezTo>
                    <a:pt x="3283" y="19953"/>
                    <a:pt x="3383" y="19953"/>
                    <a:pt x="3522" y="19973"/>
                  </a:cubicBezTo>
                  <a:cubicBezTo>
                    <a:pt x="3502" y="20451"/>
                    <a:pt x="3582" y="20849"/>
                    <a:pt x="3482" y="21226"/>
                  </a:cubicBezTo>
                  <a:cubicBezTo>
                    <a:pt x="3191" y="21307"/>
                    <a:pt x="2068" y="21402"/>
                    <a:pt x="1414" y="21402"/>
                  </a:cubicBezTo>
                  <a:cubicBezTo>
                    <a:pt x="1265" y="21402"/>
                    <a:pt x="1140" y="21397"/>
                    <a:pt x="1055" y="21386"/>
                  </a:cubicBezTo>
                  <a:cubicBezTo>
                    <a:pt x="936" y="21386"/>
                    <a:pt x="817" y="21326"/>
                    <a:pt x="657" y="21286"/>
                  </a:cubicBezTo>
                  <a:cubicBezTo>
                    <a:pt x="657" y="20868"/>
                    <a:pt x="657" y="20471"/>
                    <a:pt x="697" y="20053"/>
                  </a:cubicBezTo>
                  <a:cubicBezTo>
                    <a:pt x="717" y="20033"/>
                    <a:pt x="757" y="19973"/>
                    <a:pt x="817" y="19973"/>
                  </a:cubicBezTo>
                  <a:cubicBezTo>
                    <a:pt x="1184" y="19949"/>
                    <a:pt x="1560" y="19902"/>
                    <a:pt x="1938" y="19902"/>
                  </a:cubicBezTo>
                  <a:close/>
                  <a:moveTo>
                    <a:pt x="5631" y="1"/>
                  </a:moveTo>
                  <a:cubicBezTo>
                    <a:pt x="5133" y="1"/>
                    <a:pt x="4696" y="180"/>
                    <a:pt x="4298" y="458"/>
                  </a:cubicBezTo>
                  <a:cubicBezTo>
                    <a:pt x="3542" y="996"/>
                    <a:pt x="3084" y="1751"/>
                    <a:pt x="2846" y="2627"/>
                  </a:cubicBezTo>
                  <a:cubicBezTo>
                    <a:pt x="2786" y="2865"/>
                    <a:pt x="2746" y="3144"/>
                    <a:pt x="2746" y="3422"/>
                  </a:cubicBezTo>
                  <a:cubicBezTo>
                    <a:pt x="2746" y="3761"/>
                    <a:pt x="2806" y="4119"/>
                    <a:pt x="2826" y="4457"/>
                  </a:cubicBezTo>
                  <a:cubicBezTo>
                    <a:pt x="2846" y="4716"/>
                    <a:pt x="2905" y="4954"/>
                    <a:pt x="3124" y="5133"/>
                  </a:cubicBezTo>
                  <a:cubicBezTo>
                    <a:pt x="3303" y="5253"/>
                    <a:pt x="3343" y="5432"/>
                    <a:pt x="3343" y="5631"/>
                  </a:cubicBezTo>
                  <a:cubicBezTo>
                    <a:pt x="3343" y="5829"/>
                    <a:pt x="3383" y="6009"/>
                    <a:pt x="3383" y="6207"/>
                  </a:cubicBezTo>
                  <a:cubicBezTo>
                    <a:pt x="3224" y="6267"/>
                    <a:pt x="3104" y="6307"/>
                    <a:pt x="2985" y="6367"/>
                  </a:cubicBezTo>
                  <a:cubicBezTo>
                    <a:pt x="2507" y="6625"/>
                    <a:pt x="2328" y="7003"/>
                    <a:pt x="2388" y="7520"/>
                  </a:cubicBezTo>
                  <a:cubicBezTo>
                    <a:pt x="2408" y="7739"/>
                    <a:pt x="2448" y="7958"/>
                    <a:pt x="2488" y="8197"/>
                  </a:cubicBezTo>
                  <a:cubicBezTo>
                    <a:pt x="2507" y="8455"/>
                    <a:pt x="2647" y="8634"/>
                    <a:pt x="2885" y="8794"/>
                  </a:cubicBezTo>
                  <a:cubicBezTo>
                    <a:pt x="3084" y="8913"/>
                    <a:pt x="3283" y="8992"/>
                    <a:pt x="3522" y="8992"/>
                  </a:cubicBezTo>
                  <a:cubicBezTo>
                    <a:pt x="3621" y="8992"/>
                    <a:pt x="3741" y="9012"/>
                    <a:pt x="3840" y="9012"/>
                  </a:cubicBezTo>
                  <a:cubicBezTo>
                    <a:pt x="3999" y="9311"/>
                    <a:pt x="4119" y="9609"/>
                    <a:pt x="4278" y="9888"/>
                  </a:cubicBezTo>
                  <a:cubicBezTo>
                    <a:pt x="4417" y="10146"/>
                    <a:pt x="4596" y="10405"/>
                    <a:pt x="4775" y="10683"/>
                  </a:cubicBezTo>
                  <a:cubicBezTo>
                    <a:pt x="4994" y="11041"/>
                    <a:pt x="5312" y="11320"/>
                    <a:pt x="5710" y="11499"/>
                  </a:cubicBezTo>
                  <a:cubicBezTo>
                    <a:pt x="5869" y="11578"/>
                    <a:pt x="6009" y="11638"/>
                    <a:pt x="6188" y="11738"/>
                  </a:cubicBezTo>
                  <a:cubicBezTo>
                    <a:pt x="6168" y="12235"/>
                    <a:pt x="6367" y="12692"/>
                    <a:pt x="6188" y="13190"/>
                  </a:cubicBezTo>
                  <a:cubicBezTo>
                    <a:pt x="5976" y="13205"/>
                    <a:pt x="5765" y="13243"/>
                    <a:pt x="5562" y="13243"/>
                  </a:cubicBezTo>
                  <a:cubicBezTo>
                    <a:pt x="5498" y="13243"/>
                    <a:pt x="5434" y="13239"/>
                    <a:pt x="5372" y="13230"/>
                  </a:cubicBezTo>
                  <a:cubicBezTo>
                    <a:pt x="5307" y="13225"/>
                    <a:pt x="5244" y="13222"/>
                    <a:pt x="5181" y="13222"/>
                  </a:cubicBezTo>
                  <a:cubicBezTo>
                    <a:pt x="4993" y="13222"/>
                    <a:pt x="4810" y="13245"/>
                    <a:pt x="4616" y="13289"/>
                  </a:cubicBezTo>
                  <a:cubicBezTo>
                    <a:pt x="3900" y="13429"/>
                    <a:pt x="3144" y="13588"/>
                    <a:pt x="2428" y="13767"/>
                  </a:cubicBezTo>
                  <a:cubicBezTo>
                    <a:pt x="1811" y="13906"/>
                    <a:pt x="1314" y="14264"/>
                    <a:pt x="996" y="14821"/>
                  </a:cubicBezTo>
                  <a:cubicBezTo>
                    <a:pt x="836" y="15119"/>
                    <a:pt x="657" y="15398"/>
                    <a:pt x="518" y="15676"/>
                  </a:cubicBezTo>
                  <a:cubicBezTo>
                    <a:pt x="220" y="16293"/>
                    <a:pt x="21" y="16969"/>
                    <a:pt x="1" y="17666"/>
                  </a:cubicBezTo>
                  <a:cubicBezTo>
                    <a:pt x="1" y="18143"/>
                    <a:pt x="21" y="18581"/>
                    <a:pt x="61" y="19058"/>
                  </a:cubicBezTo>
                  <a:cubicBezTo>
                    <a:pt x="140" y="19874"/>
                    <a:pt x="319" y="20689"/>
                    <a:pt x="319" y="21525"/>
                  </a:cubicBezTo>
                  <a:cubicBezTo>
                    <a:pt x="319" y="21565"/>
                    <a:pt x="339" y="21624"/>
                    <a:pt x="399" y="21724"/>
                  </a:cubicBezTo>
                  <a:cubicBezTo>
                    <a:pt x="518" y="21744"/>
                    <a:pt x="657" y="21764"/>
                    <a:pt x="817" y="21764"/>
                  </a:cubicBezTo>
                  <a:cubicBezTo>
                    <a:pt x="1712" y="21744"/>
                    <a:pt x="2587" y="21724"/>
                    <a:pt x="3482" y="21664"/>
                  </a:cubicBezTo>
                  <a:cubicBezTo>
                    <a:pt x="3890" y="21641"/>
                    <a:pt x="4298" y="21631"/>
                    <a:pt x="4706" y="21631"/>
                  </a:cubicBezTo>
                  <a:cubicBezTo>
                    <a:pt x="4994" y="21631"/>
                    <a:pt x="5283" y="21636"/>
                    <a:pt x="5571" y="21644"/>
                  </a:cubicBezTo>
                  <a:cubicBezTo>
                    <a:pt x="5644" y="21651"/>
                    <a:pt x="5717" y="21653"/>
                    <a:pt x="5791" y="21653"/>
                  </a:cubicBezTo>
                  <a:cubicBezTo>
                    <a:pt x="5940" y="21653"/>
                    <a:pt x="6095" y="21644"/>
                    <a:pt x="6267" y="21644"/>
                  </a:cubicBezTo>
                  <a:cubicBezTo>
                    <a:pt x="6725" y="21644"/>
                    <a:pt x="7222" y="21585"/>
                    <a:pt x="7699" y="21545"/>
                  </a:cubicBezTo>
                  <a:cubicBezTo>
                    <a:pt x="8714" y="21445"/>
                    <a:pt x="9768" y="21425"/>
                    <a:pt x="10803" y="21346"/>
                  </a:cubicBezTo>
                  <a:lnTo>
                    <a:pt x="11041" y="21346"/>
                  </a:lnTo>
                  <a:cubicBezTo>
                    <a:pt x="11738" y="21346"/>
                    <a:pt x="12434" y="21366"/>
                    <a:pt x="13130" y="21366"/>
                  </a:cubicBezTo>
                  <a:cubicBezTo>
                    <a:pt x="13220" y="21366"/>
                    <a:pt x="13310" y="21367"/>
                    <a:pt x="13402" y="21367"/>
                  </a:cubicBezTo>
                  <a:cubicBezTo>
                    <a:pt x="13676" y="21367"/>
                    <a:pt x="13956" y="21356"/>
                    <a:pt x="14224" y="21266"/>
                  </a:cubicBezTo>
                  <a:cubicBezTo>
                    <a:pt x="14284" y="21246"/>
                    <a:pt x="14363" y="21246"/>
                    <a:pt x="14443" y="21246"/>
                  </a:cubicBezTo>
                  <a:cubicBezTo>
                    <a:pt x="14531" y="21261"/>
                    <a:pt x="14616" y="21267"/>
                    <a:pt x="14701" y="21267"/>
                  </a:cubicBezTo>
                  <a:cubicBezTo>
                    <a:pt x="15052" y="21267"/>
                    <a:pt x="15383" y="21165"/>
                    <a:pt x="15757" y="21165"/>
                  </a:cubicBezTo>
                  <a:cubicBezTo>
                    <a:pt x="15783" y="21165"/>
                    <a:pt x="15809" y="21166"/>
                    <a:pt x="15836" y="21167"/>
                  </a:cubicBezTo>
                  <a:cubicBezTo>
                    <a:pt x="15875" y="20988"/>
                    <a:pt x="15955" y="20849"/>
                    <a:pt x="15955" y="20729"/>
                  </a:cubicBezTo>
                  <a:cubicBezTo>
                    <a:pt x="15975" y="20053"/>
                    <a:pt x="15975" y="19376"/>
                    <a:pt x="15975" y="18700"/>
                  </a:cubicBezTo>
                  <a:cubicBezTo>
                    <a:pt x="15915" y="18262"/>
                    <a:pt x="15875" y="17805"/>
                    <a:pt x="15875" y="17387"/>
                  </a:cubicBezTo>
                  <a:cubicBezTo>
                    <a:pt x="15875" y="16751"/>
                    <a:pt x="15776" y="16114"/>
                    <a:pt x="15637" y="15517"/>
                  </a:cubicBezTo>
                  <a:cubicBezTo>
                    <a:pt x="15557" y="15159"/>
                    <a:pt x="15438" y="14821"/>
                    <a:pt x="15239" y="14503"/>
                  </a:cubicBezTo>
                  <a:cubicBezTo>
                    <a:pt x="14881" y="13926"/>
                    <a:pt x="14423" y="13528"/>
                    <a:pt x="13687" y="13409"/>
                  </a:cubicBezTo>
                  <a:cubicBezTo>
                    <a:pt x="13070" y="13309"/>
                    <a:pt x="12474" y="13289"/>
                    <a:pt x="11857" y="13269"/>
                  </a:cubicBezTo>
                  <a:cubicBezTo>
                    <a:pt x="11598" y="13269"/>
                    <a:pt x="11360" y="13269"/>
                    <a:pt x="11101" y="13230"/>
                  </a:cubicBezTo>
                  <a:cubicBezTo>
                    <a:pt x="10663" y="13210"/>
                    <a:pt x="10246" y="13170"/>
                    <a:pt x="9788" y="13130"/>
                  </a:cubicBezTo>
                  <a:lnTo>
                    <a:pt x="9390" y="13130"/>
                  </a:lnTo>
                  <a:cubicBezTo>
                    <a:pt x="9191" y="13130"/>
                    <a:pt x="9052" y="13011"/>
                    <a:pt x="9012" y="12832"/>
                  </a:cubicBezTo>
                  <a:cubicBezTo>
                    <a:pt x="8973" y="12533"/>
                    <a:pt x="8893" y="12235"/>
                    <a:pt x="9012" y="11917"/>
                  </a:cubicBezTo>
                  <a:cubicBezTo>
                    <a:pt x="9251" y="11837"/>
                    <a:pt x="9450" y="11797"/>
                    <a:pt x="9649" y="11718"/>
                  </a:cubicBezTo>
                  <a:cubicBezTo>
                    <a:pt x="10544" y="11380"/>
                    <a:pt x="11141" y="10803"/>
                    <a:pt x="11300" y="9808"/>
                  </a:cubicBezTo>
                  <a:lnTo>
                    <a:pt x="11300" y="9748"/>
                  </a:lnTo>
                  <a:cubicBezTo>
                    <a:pt x="11399" y="9331"/>
                    <a:pt x="11499" y="8913"/>
                    <a:pt x="11638" y="8455"/>
                  </a:cubicBezTo>
                  <a:cubicBezTo>
                    <a:pt x="11797" y="8435"/>
                    <a:pt x="11956" y="8435"/>
                    <a:pt x="12096" y="8416"/>
                  </a:cubicBezTo>
                  <a:cubicBezTo>
                    <a:pt x="12295" y="8396"/>
                    <a:pt x="12474" y="8296"/>
                    <a:pt x="12573" y="8117"/>
                  </a:cubicBezTo>
                  <a:cubicBezTo>
                    <a:pt x="12792" y="7680"/>
                    <a:pt x="12931" y="7222"/>
                    <a:pt x="12951" y="6725"/>
                  </a:cubicBezTo>
                  <a:cubicBezTo>
                    <a:pt x="12971" y="6267"/>
                    <a:pt x="12673" y="6028"/>
                    <a:pt x="12255" y="5989"/>
                  </a:cubicBezTo>
                  <a:cubicBezTo>
                    <a:pt x="12155" y="5989"/>
                    <a:pt x="12036" y="5969"/>
                    <a:pt x="11897" y="5969"/>
                  </a:cubicBezTo>
                  <a:cubicBezTo>
                    <a:pt x="11857" y="5650"/>
                    <a:pt x="11857" y="5332"/>
                    <a:pt x="11897" y="5074"/>
                  </a:cubicBezTo>
                  <a:cubicBezTo>
                    <a:pt x="12056" y="4934"/>
                    <a:pt x="12175" y="4855"/>
                    <a:pt x="12235" y="4755"/>
                  </a:cubicBezTo>
                  <a:cubicBezTo>
                    <a:pt x="12374" y="4477"/>
                    <a:pt x="12474" y="4159"/>
                    <a:pt x="12434" y="3860"/>
                  </a:cubicBezTo>
                  <a:cubicBezTo>
                    <a:pt x="12334" y="3124"/>
                    <a:pt x="12175" y="2368"/>
                    <a:pt x="11638" y="1791"/>
                  </a:cubicBezTo>
                  <a:cubicBezTo>
                    <a:pt x="11360" y="1533"/>
                    <a:pt x="11002" y="1294"/>
                    <a:pt x="10683" y="1055"/>
                  </a:cubicBezTo>
                  <a:cubicBezTo>
                    <a:pt x="10370" y="841"/>
                    <a:pt x="10028" y="722"/>
                    <a:pt x="9648" y="722"/>
                  </a:cubicBezTo>
                  <a:cubicBezTo>
                    <a:pt x="9571" y="722"/>
                    <a:pt x="9491" y="727"/>
                    <a:pt x="9410" y="737"/>
                  </a:cubicBezTo>
                  <a:cubicBezTo>
                    <a:pt x="9358" y="744"/>
                    <a:pt x="9308" y="747"/>
                    <a:pt x="9259" y="747"/>
                  </a:cubicBezTo>
                  <a:cubicBezTo>
                    <a:pt x="9027" y="747"/>
                    <a:pt x="8825" y="673"/>
                    <a:pt x="8595" y="558"/>
                  </a:cubicBezTo>
                  <a:cubicBezTo>
                    <a:pt x="8097" y="260"/>
                    <a:pt x="7560" y="81"/>
                    <a:pt x="6963" y="41"/>
                  </a:cubicBezTo>
                  <a:cubicBezTo>
                    <a:pt x="6506" y="1"/>
                    <a:pt x="6068" y="1"/>
                    <a:pt x="5631"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58" name="Google Shape;616;p19">
              <a:extLst>
                <a:ext uri="{FF2B5EF4-FFF2-40B4-BE49-F238E27FC236}">
                  <a16:creationId xmlns:a16="http://schemas.microsoft.com/office/drawing/2014/main" id="{AFF11DBA-7188-DF9A-7D2E-D847632D8010}"/>
                </a:ext>
              </a:extLst>
            </p:cNvPr>
            <p:cNvSpPr/>
            <p:nvPr/>
          </p:nvSpPr>
          <p:spPr>
            <a:xfrm>
              <a:off x="2848946" y="2651221"/>
              <a:ext cx="444352" cy="131081"/>
            </a:xfrm>
            <a:custGeom>
              <a:avLst/>
              <a:gdLst/>
              <a:ahLst/>
              <a:cxnLst/>
              <a:rect l="l" t="t" r="r" b="b"/>
              <a:pathLst>
                <a:path w="7083" h="2116" extrusionOk="0">
                  <a:moveTo>
                    <a:pt x="6432" y="393"/>
                  </a:moveTo>
                  <a:cubicBezTo>
                    <a:pt x="6482" y="393"/>
                    <a:pt x="6529" y="407"/>
                    <a:pt x="6585" y="421"/>
                  </a:cubicBezTo>
                  <a:cubicBezTo>
                    <a:pt x="6744" y="480"/>
                    <a:pt x="6843" y="580"/>
                    <a:pt x="6804" y="719"/>
                  </a:cubicBezTo>
                  <a:cubicBezTo>
                    <a:pt x="6784" y="918"/>
                    <a:pt x="6804" y="1137"/>
                    <a:pt x="6645" y="1336"/>
                  </a:cubicBezTo>
                  <a:cubicBezTo>
                    <a:pt x="6118" y="1408"/>
                    <a:pt x="5609" y="1498"/>
                    <a:pt x="5070" y="1498"/>
                  </a:cubicBezTo>
                  <a:cubicBezTo>
                    <a:pt x="5018" y="1498"/>
                    <a:pt x="4966" y="1497"/>
                    <a:pt x="4914" y="1495"/>
                  </a:cubicBezTo>
                  <a:cubicBezTo>
                    <a:pt x="4775" y="1177"/>
                    <a:pt x="4795" y="839"/>
                    <a:pt x="4814" y="480"/>
                  </a:cubicBezTo>
                  <a:cubicBezTo>
                    <a:pt x="5391" y="421"/>
                    <a:pt x="5869" y="401"/>
                    <a:pt x="6366" y="401"/>
                  </a:cubicBezTo>
                  <a:cubicBezTo>
                    <a:pt x="6389" y="395"/>
                    <a:pt x="6411" y="393"/>
                    <a:pt x="6432" y="393"/>
                  </a:cubicBezTo>
                  <a:close/>
                  <a:moveTo>
                    <a:pt x="1863" y="462"/>
                  </a:moveTo>
                  <a:cubicBezTo>
                    <a:pt x="2102" y="462"/>
                    <a:pt x="2341" y="477"/>
                    <a:pt x="2586" y="520"/>
                  </a:cubicBezTo>
                  <a:cubicBezTo>
                    <a:pt x="2567" y="839"/>
                    <a:pt x="2567" y="1097"/>
                    <a:pt x="2567" y="1376"/>
                  </a:cubicBezTo>
                  <a:cubicBezTo>
                    <a:pt x="2567" y="1535"/>
                    <a:pt x="2467" y="1614"/>
                    <a:pt x="2308" y="1634"/>
                  </a:cubicBezTo>
                  <a:cubicBezTo>
                    <a:pt x="2129" y="1634"/>
                    <a:pt x="1970" y="1634"/>
                    <a:pt x="1791" y="1674"/>
                  </a:cubicBezTo>
                  <a:cubicBezTo>
                    <a:pt x="1532" y="1694"/>
                    <a:pt x="1274" y="1714"/>
                    <a:pt x="995" y="1734"/>
                  </a:cubicBezTo>
                  <a:cubicBezTo>
                    <a:pt x="951" y="1740"/>
                    <a:pt x="911" y="1743"/>
                    <a:pt x="874" y="1743"/>
                  </a:cubicBezTo>
                  <a:cubicBezTo>
                    <a:pt x="680" y="1743"/>
                    <a:pt x="588" y="1650"/>
                    <a:pt x="537" y="1415"/>
                  </a:cubicBezTo>
                  <a:cubicBezTo>
                    <a:pt x="498" y="1137"/>
                    <a:pt x="478" y="839"/>
                    <a:pt x="577" y="520"/>
                  </a:cubicBezTo>
                  <a:cubicBezTo>
                    <a:pt x="1021" y="508"/>
                    <a:pt x="1441" y="462"/>
                    <a:pt x="1863" y="462"/>
                  </a:cubicBezTo>
                  <a:close/>
                  <a:moveTo>
                    <a:pt x="6793" y="1"/>
                  </a:moveTo>
                  <a:cubicBezTo>
                    <a:pt x="6777" y="1"/>
                    <a:pt x="6761" y="1"/>
                    <a:pt x="6744" y="3"/>
                  </a:cubicBezTo>
                  <a:cubicBezTo>
                    <a:pt x="6446" y="23"/>
                    <a:pt x="6107" y="83"/>
                    <a:pt x="5809" y="83"/>
                  </a:cubicBezTo>
                  <a:cubicBezTo>
                    <a:pt x="5391" y="102"/>
                    <a:pt x="4974" y="102"/>
                    <a:pt x="4556" y="102"/>
                  </a:cubicBezTo>
                  <a:cubicBezTo>
                    <a:pt x="4297" y="102"/>
                    <a:pt x="4257" y="202"/>
                    <a:pt x="4297" y="480"/>
                  </a:cubicBezTo>
                  <a:cubicBezTo>
                    <a:pt x="4317" y="580"/>
                    <a:pt x="4297" y="640"/>
                    <a:pt x="4297" y="779"/>
                  </a:cubicBezTo>
                  <a:cubicBezTo>
                    <a:pt x="3820" y="799"/>
                    <a:pt x="3382" y="819"/>
                    <a:pt x="2925" y="839"/>
                  </a:cubicBezTo>
                  <a:cubicBezTo>
                    <a:pt x="2905" y="699"/>
                    <a:pt x="2905" y="580"/>
                    <a:pt x="2885" y="480"/>
                  </a:cubicBezTo>
                  <a:cubicBezTo>
                    <a:pt x="2865" y="341"/>
                    <a:pt x="2825" y="222"/>
                    <a:pt x="2805" y="83"/>
                  </a:cubicBezTo>
                  <a:cubicBezTo>
                    <a:pt x="1890" y="282"/>
                    <a:pt x="975" y="142"/>
                    <a:pt x="20" y="301"/>
                  </a:cubicBezTo>
                  <a:cubicBezTo>
                    <a:pt x="199" y="898"/>
                    <a:pt x="0" y="1475"/>
                    <a:pt x="179" y="2012"/>
                  </a:cubicBezTo>
                  <a:cubicBezTo>
                    <a:pt x="219" y="2072"/>
                    <a:pt x="279" y="2092"/>
                    <a:pt x="299" y="2092"/>
                  </a:cubicBezTo>
                  <a:cubicBezTo>
                    <a:pt x="457" y="2109"/>
                    <a:pt x="616" y="2116"/>
                    <a:pt x="775" y="2116"/>
                  </a:cubicBezTo>
                  <a:cubicBezTo>
                    <a:pt x="1351" y="2116"/>
                    <a:pt x="1925" y="2024"/>
                    <a:pt x="2487" y="1992"/>
                  </a:cubicBezTo>
                  <a:cubicBezTo>
                    <a:pt x="2706" y="1992"/>
                    <a:pt x="2905" y="1813"/>
                    <a:pt x="2925" y="1535"/>
                  </a:cubicBezTo>
                  <a:cubicBezTo>
                    <a:pt x="2925" y="1475"/>
                    <a:pt x="2964" y="1376"/>
                    <a:pt x="2984" y="1236"/>
                  </a:cubicBezTo>
                  <a:cubicBezTo>
                    <a:pt x="3422" y="1216"/>
                    <a:pt x="3860" y="1177"/>
                    <a:pt x="4277" y="1137"/>
                  </a:cubicBezTo>
                  <a:lnTo>
                    <a:pt x="4277" y="1137"/>
                  </a:lnTo>
                  <a:cubicBezTo>
                    <a:pt x="4596" y="1336"/>
                    <a:pt x="4218" y="1694"/>
                    <a:pt x="4496" y="1873"/>
                  </a:cubicBezTo>
                  <a:cubicBezTo>
                    <a:pt x="4668" y="1822"/>
                    <a:pt x="4854" y="1726"/>
                    <a:pt x="5017" y="1726"/>
                  </a:cubicBezTo>
                  <a:cubicBezTo>
                    <a:pt x="5043" y="1726"/>
                    <a:pt x="5068" y="1728"/>
                    <a:pt x="5093" y="1734"/>
                  </a:cubicBezTo>
                  <a:cubicBezTo>
                    <a:pt x="5216" y="1767"/>
                    <a:pt x="5338" y="1779"/>
                    <a:pt x="5459" y="1779"/>
                  </a:cubicBezTo>
                  <a:cubicBezTo>
                    <a:pt x="5756" y="1779"/>
                    <a:pt x="6050" y="1709"/>
                    <a:pt x="6355" y="1709"/>
                  </a:cubicBezTo>
                  <a:cubicBezTo>
                    <a:pt x="6450" y="1709"/>
                    <a:pt x="6547" y="1716"/>
                    <a:pt x="6645" y="1734"/>
                  </a:cubicBezTo>
                  <a:cubicBezTo>
                    <a:pt x="6663" y="1737"/>
                    <a:pt x="6682" y="1739"/>
                    <a:pt x="6701" y="1739"/>
                  </a:cubicBezTo>
                  <a:cubicBezTo>
                    <a:pt x="6879" y="1739"/>
                    <a:pt x="7044" y="1574"/>
                    <a:pt x="7062" y="1376"/>
                  </a:cubicBezTo>
                  <a:cubicBezTo>
                    <a:pt x="7082" y="998"/>
                    <a:pt x="7082" y="640"/>
                    <a:pt x="7082" y="282"/>
                  </a:cubicBezTo>
                  <a:cubicBezTo>
                    <a:pt x="7082" y="99"/>
                    <a:pt x="6965" y="1"/>
                    <a:pt x="6793"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59" name="Google Shape;617;p19">
              <a:extLst>
                <a:ext uri="{FF2B5EF4-FFF2-40B4-BE49-F238E27FC236}">
                  <a16:creationId xmlns:a16="http://schemas.microsoft.com/office/drawing/2014/main" id="{20F44496-4C27-AB97-E2C1-A4F8D3C5CD3E}"/>
                </a:ext>
              </a:extLst>
            </p:cNvPr>
            <p:cNvSpPr/>
            <p:nvPr/>
          </p:nvSpPr>
          <p:spPr>
            <a:xfrm>
              <a:off x="2984954" y="2878130"/>
              <a:ext cx="199748" cy="64363"/>
            </a:xfrm>
            <a:custGeom>
              <a:avLst/>
              <a:gdLst/>
              <a:ahLst/>
              <a:cxnLst/>
              <a:rect l="l" t="t" r="r" b="b"/>
              <a:pathLst>
                <a:path w="3184" h="1039" extrusionOk="0">
                  <a:moveTo>
                    <a:pt x="3104" y="0"/>
                  </a:moveTo>
                  <a:cubicBezTo>
                    <a:pt x="2985" y="100"/>
                    <a:pt x="2845" y="159"/>
                    <a:pt x="2746" y="259"/>
                  </a:cubicBezTo>
                  <a:cubicBezTo>
                    <a:pt x="2627" y="338"/>
                    <a:pt x="2527" y="498"/>
                    <a:pt x="2408" y="537"/>
                  </a:cubicBezTo>
                  <a:cubicBezTo>
                    <a:pt x="2150" y="645"/>
                    <a:pt x="1890" y="698"/>
                    <a:pt x="1633" y="698"/>
                  </a:cubicBezTo>
                  <a:cubicBezTo>
                    <a:pt x="1274" y="698"/>
                    <a:pt x="922" y="595"/>
                    <a:pt x="597" y="398"/>
                  </a:cubicBezTo>
                  <a:cubicBezTo>
                    <a:pt x="478" y="338"/>
                    <a:pt x="399" y="259"/>
                    <a:pt x="299" y="219"/>
                  </a:cubicBezTo>
                  <a:cubicBezTo>
                    <a:pt x="274" y="211"/>
                    <a:pt x="243" y="206"/>
                    <a:pt x="212" y="206"/>
                  </a:cubicBezTo>
                  <a:cubicBezTo>
                    <a:pt x="167" y="206"/>
                    <a:pt x="123" y="216"/>
                    <a:pt x="100" y="239"/>
                  </a:cubicBezTo>
                  <a:cubicBezTo>
                    <a:pt x="1" y="299"/>
                    <a:pt x="21" y="398"/>
                    <a:pt x="60" y="498"/>
                  </a:cubicBezTo>
                  <a:cubicBezTo>
                    <a:pt x="60" y="537"/>
                    <a:pt x="120" y="597"/>
                    <a:pt x="160" y="617"/>
                  </a:cubicBezTo>
                  <a:cubicBezTo>
                    <a:pt x="359" y="736"/>
                    <a:pt x="538" y="895"/>
                    <a:pt x="757" y="935"/>
                  </a:cubicBezTo>
                  <a:cubicBezTo>
                    <a:pt x="1011" y="1005"/>
                    <a:pt x="1259" y="1038"/>
                    <a:pt x="1503" y="1038"/>
                  </a:cubicBezTo>
                  <a:cubicBezTo>
                    <a:pt x="1888" y="1038"/>
                    <a:pt x="2261" y="954"/>
                    <a:pt x="2627" y="796"/>
                  </a:cubicBezTo>
                  <a:cubicBezTo>
                    <a:pt x="2905" y="657"/>
                    <a:pt x="3044" y="458"/>
                    <a:pt x="3144" y="199"/>
                  </a:cubicBezTo>
                  <a:cubicBezTo>
                    <a:pt x="3184" y="140"/>
                    <a:pt x="3124" y="100"/>
                    <a:pt x="3104"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60" name="Google Shape;618;p19">
              <a:extLst>
                <a:ext uri="{FF2B5EF4-FFF2-40B4-BE49-F238E27FC236}">
                  <a16:creationId xmlns:a16="http://schemas.microsoft.com/office/drawing/2014/main" id="{1DFE215C-A87C-A839-72FA-9878D116428B}"/>
                </a:ext>
              </a:extLst>
            </p:cNvPr>
            <p:cNvSpPr/>
            <p:nvPr/>
          </p:nvSpPr>
          <p:spPr>
            <a:xfrm>
              <a:off x="3061113" y="2757335"/>
              <a:ext cx="27478" cy="91249"/>
            </a:xfrm>
            <a:custGeom>
              <a:avLst/>
              <a:gdLst/>
              <a:ahLst/>
              <a:cxnLst/>
              <a:rect l="l" t="t" r="r" b="b"/>
              <a:pathLst>
                <a:path w="438" h="1473" extrusionOk="0">
                  <a:moveTo>
                    <a:pt x="239" y="1"/>
                  </a:moveTo>
                  <a:cubicBezTo>
                    <a:pt x="139" y="1"/>
                    <a:pt x="40" y="100"/>
                    <a:pt x="40" y="220"/>
                  </a:cubicBezTo>
                  <a:lnTo>
                    <a:pt x="40" y="777"/>
                  </a:lnTo>
                  <a:lnTo>
                    <a:pt x="0" y="976"/>
                  </a:lnTo>
                  <a:cubicBezTo>
                    <a:pt x="0" y="1095"/>
                    <a:pt x="0" y="1214"/>
                    <a:pt x="20" y="1314"/>
                  </a:cubicBezTo>
                  <a:cubicBezTo>
                    <a:pt x="20" y="1393"/>
                    <a:pt x="119" y="1473"/>
                    <a:pt x="179" y="1473"/>
                  </a:cubicBezTo>
                  <a:cubicBezTo>
                    <a:pt x="239" y="1473"/>
                    <a:pt x="318" y="1413"/>
                    <a:pt x="378" y="1373"/>
                  </a:cubicBezTo>
                  <a:cubicBezTo>
                    <a:pt x="418" y="1354"/>
                    <a:pt x="438" y="1274"/>
                    <a:pt x="438" y="1214"/>
                  </a:cubicBezTo>
                  <a:lnTo>
                    <a:pt x="438" y="180"/>
                  </a:lnTo>
                  <a:cubicBezTo>
                    <a:pt x="438" y="80"/>
                    <a:pt x="338" y="1"/>
                    <a:pt x="239"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61" name="Google Shape;619;p19">
              <a:extLst>
                <a:ext uri="{FF2B5EF4-FFF2-40B4-BE49-F238E27FC236}">
                  <a16:creationId xmlns:a16="http://schemas.microsoft.com/office/drawing/2014/main" id="{FF64663B-30CE-ACFB-92C6-5AE2A72B0404}"/>
                </a:ext>
              </a:extLst>
            </p:cNvPr>
            <p:cNvSpPr/>
            <p:nvPr/>
          </p:nvSpPr>
          <p:spPr>
            <a:xfrm>
              <a:off x="3182127" y="2417251"/>
              <a:ext cx="141091" cy="99550"/>
            </a:xfrm>
            <a:custGeom>
              <a:avLst/>
              <a:gdLst/>
              <a:ahLst/>
              <a:cxnLst/>
              <a:rect l="l" t="t" r="r" b="b"/>
              <a:pathLst>
                <a:path w="2249" h="1607" extrusionOk="0">
                  <a:moveTo>
                    <a:pt x="1" y="0"/>
                  </a:moveTo>
                  <a:cubicBezTo>
                    <a:pt x="1" y="398"/>
                    <a:pt x="140" y="617"/>
                    <a:pt x="339" y="816"/>
                  </a:cubicBezTo>
                  <a:cubicBezTo>
                    <a:pt x="637" y="1114"/>
                    <a:pt x="995" y="1313"/>
                    <a:pt x="1373" y="1512"/>
                  </a:cubicBezTo>
                  <a:cubicBezTo>
                    <a:pt x="1497" y="1587"/>
                    <a:pt x="1644" y="1607"/>
                    <a:pt x="1790" y="1607"/>
                  </a:cubicBezTo>
                  <a:cubicBezTo>
                    <a:pt x="1879" y="1607"/>
                    <a:pt x="1967" y="1599"/>
                    <a:pt x="2050" y="1592"/>
                  </a:cubicBezTo>
                  <a:cubicBezTo>
                    <a:pt x="2169" y="1572"/>
                    <a:pt x="2249" y="1492"/>
                    <a:pt x="2249" y="1313"/>
                  </a:cubicBezTo>
                  <a:cubicBezTo>
                    <a:pt x="2169" y="1293"/>
                    <a:pt x="2129" y="1234"/>
                    <a:pt x="2050" y="1234"/>
                  </a:cubicBezTo>
                  <a:cubicBezTo>
                    <a:pt x="1592" y="1194"/>
                    <a:pt x="1234" y="975"/>
                    <a:pt x="876" y="677"/>
                  </a:cubicBezTo>
                  <a:cubicBezTo>
                    <a:pt x="697" y="518"/>
                    <a:pt x="558" y="339"/>
                    <a:pt x="379" y="199"/>
                  </a:cubicBezTo>
                  <a:cubicBezTo>
                    <a:pt x="279" y="120"/>
                    <a:pt x="180" y="100"/>
                    <a:pt x="1"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62" name="Google Shape;620;p19">
              <a:extLst>
                <a:ext uri="{FF2B5EF4-FFF2-40B4-BE49-F238E27FC236}">
                  <a16:creationId xmlns:a16="http://schemas.microsoft.com/office/drawing/2014/main" id="{ACB09AF2-2CF8-5939-E74B-2521F51E2DC1}"/>
                </a:ext>
              </a:extLst>
            </p:cNvPr>
            <p:cNvSpPr/>
            <p:nvPr/>
          </p:nvSpPr>
          <p:spPr>
            <a:xfrm>
              <a:off x="2916323" y="2699415"/>
              <a:ext cx="52509" cy="41815"/>
            </a:xfrm>
            <a:custGeom>
              <a:avLst/>
              <a:gdLst/>
              <a:ahLst/>
              <a:cxnLst/>
              <a:rect l="l" t="t" r="r" b="b"/>
              <a:pathLst>
                <a:path w="837" h="675" extrusionOk="0">
                  <a:moveTo>
                    <a:pt x="408" y="1"/>
                  </a:moveTo>
                  <a:cubicBezTo>
                    <a:pt x="368" y="1"/>
                    <a:pt x="330" y="7"/>
                    <a:pt x="299" y="21"/>
                  </a:cubicBezTo>
                  <a:cubicBezTo>
                    <a:pt x="100" y="61"/>
                    <a:pt x="1" y="299"/>
                    <a:pt x="40" y="458"/>
                  </a:cubicBezTo>
                  <a:cubicBezTo>
                    <a:pt x="88" y="586"/>
                    <a:pt x="187" y="675"/>
                    <a:pt x="316" y="675"/>
                  </a:cubicBezTo>
                  <a:cubicBezTo>
                    <a:pt x="348" y="675"/>
                    <a:pt x="383" y="669"/>
                    <a:pt x="418" y="657"/>
                  </a:cubicBezTo>
                  <a:cubicBezTo>
                    <a:pt x="538" y="637"/>
                    <a:pt x="657" y="558"/>
                    <a:pt x="757" y="498"/>
                  </a:cubicBezTo>
                  <a:cubicBezTo>
                    <a:pt x="816" y="458"/>
                    <a:pt x="816" y="359"/>
                    <a:pt x="836" y="319"/>
                  </a:cubicBezTo>
                  <a:cubicBezTo>
                    <a:pt x="816" y="259"/>
                    <a:pt x="816" y="220"/>
                    <a:pt x="816" y="200"/>
                  </a:cubicBezTo>
                  <a:cubicBezTo>
                    <a:pt x="724" y="76"/>
                    <a:pt x="548" y="1"/>
                    <a:pt x="408"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63" name="Google Shape;621;p19">
              <a:extLst>
                <a:ext uri="{FF2B5EF4-FFF2-40B4-BE49-F238E27FC236}">
                  <a16:creationId xmlns:a16="http://schemas.microsoft.com/office/drawing/2014/main" id="{F5DC0AE0-1C3C-BB8F-73F5-FBCAD1494654}"/>
                </a:ext>
              </a:extLst>
            </p:cNvPr>
            <p:cNvSpPr/>
            <p:nvPr/>
          </p:nvSpPr>
          <p:spPr>
            <a:xfrm>
              <a:off x="3184637" y="2687088"/>
              <a:ext cx="50000" cy="43301"/>
            </a:xfrm>
            <a:custGeom>
              <a:avLst/>
              <a:gdLst/>
              <a:ahLst/>
              <a:cxnLst/>
              <a:rect l="l" t="t" r="r" b="b"/>
              <a:pathLst>
                <a:path w="797" h="699" extrusionOk="0">
                  <a:moveTo>
                    <a:pt x="339" y="1"/>
                  </a:moveTo>
                  <a:cubicBezTo>
                    <a:pt x="120" y="1"/>
                    <a:pt x="1" y="120"/>
                    <a:pt x="1" y="339"/>
                  </a:cubicBezTo>
                  <a:cubicBezTo>
                    <a:pt x="1" y="538"/>
                    <a:pt x="120" y="657"/>
                    <a:pt x="299" y="697"/>
                  </a:cubicBezTo>
                  <a:cubicBezTo>
                    <a:pt x="311" y="698"/>
                    <a:pt x="323" y="699"/>
                    <a:pt x="336" y="699"/>
                  </a:cubicBezTo>
                  <a:cubicBezTo>
                    <a:pt x="563" y="699"/>
                    <a:pt x="796" y="528"/>
                    <a:pt x="796" y="339"/>
                  </a:cubicBezTo>
                  <a:cubicBezTo>
                    <a:pt x="796" y="140"/>
                    <a:pt x="597" y="1"/>
                    <a:pt x="339"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64" name="Google Shape;622;p19">
              <a:extLst>
                <a:ext uri="{FF2B5EF4-FFF2-40B4-BE49-F238E27FC236}">
                  <a16:creationId xmlns:a16="http://schemas.microsoft.com/office/drawing/2014/main" id="{7B81FF58-9618-A5BE-D80F-0CD46AF52B38}"/>
                </a:ext>
              </a:extLst>
            </p:cNvPr>
            <p:cNvSpPr/>
            <p:nvPr/>
          </p:nvSpPr>
          <p:spPr>
            <a:xfrm>
              <a:off x="2418402" y="2025381"/>
              <a:ext cx="1336632" cy="1533077"/>
            </a:xfrm>
            <a:custGeom>
              <a:avLst/>
              <a:gdLst/>
              <a:ahLst/>
              <a:cxnLst/>
              <a:rect l="l" t="t" r="r" b="b"/>
              <a:pathLst>
                <a:path w="21306" h="24748" extrusionOk="0">
                  <a:moveTo>
                    <a:pt x="10259" y="1871"/>
                  </a:moveTo>
                  <a:cubicBezTo>
                    <a:pt x="10598" y="1871"/>
                    <a:pt x="10933" y="1902"/>
                    <a:pt x="11260" y="1970"/>
                  </a:cubicBezTo>
                  <a:cubicBezTo>
                    <a:pt x="11956" y="2129"/>
                    <a:pt x="12652" y="2189"/>
                    <a:pt x="13348" y="2348"/>
                  </a:cubicBezTo>
                  <a:cubicBezTo>
                    <a:pt x="13846" y="2447"/>
                    <a:pt x="14343" y="2587"/>
                    <a:pt x="14801" y="2825"/>
                  </a:cubicBezTo>
                  <a:cubicBezTo>
                    <a:pt x="15716" y="3263"/>
                    <a:pt x="16611" y="3720"/>
                    <a:pt x="17426" y="4317"/>
                  </a:cubicBezTo>
                  <a:cubicBezTo>
                    <a:pt x="18202" y="4874"/>
                    <a:pt x="18918" y="5551"/>
                    <a:pt x="19396" y="6426"/>
                  </a:cubicBezTo>
                  <a:cubicBezTo>
                    <a:pt x="19396" y="6446"/>
                    <a:pt x="19416" y="6446"/>
                    <a:pt x="19416" y="6466"/>
                  </a:cubicBezTo>
                  <a:cubicBezTo>
                    <a:pt x="19833" y="7540"/>
                    <a:pt x="20490" y="8495"/>
                    <a:pt x="20709" y="9629"/>
                  </a:cubicBezTo>
                  <a:cubicBezTo>
                    <a:pt x="20729" y="9828"/>
                    <a:pt x="20808" y="10007"/>
                    <a:pt x="20868" y="10205"/>
                  </a:cubicBezTo>
                  <a:cubicBezTo>
                    <a:pt x="20868" y="10245"/>
                    <a:pt x="20908" y="10325"/>
                    <a:pt x="20908" y="10404"/>
                  </a:cubicBezTo>
                  <a:cubicBezTo>
                    <a:pt x="20928" y="11041"/>
                    <a:pt x="21087" y="11717"/>
                    <a:pt x="20967" y="12394"/>
                  </a:cubicBezTo>
                  <a:cubicBezTo>
                    <a:pt x="20868" y="12990"/>
                    <a:pt x="20709" y="13587"/>
                    <a:pt x="20490" y="14164"/>
                  </a:cubicBezTo>
                  <a:cubicBezTo>
                    <a:pt x="20311" y="14622"/>
                    <a:pt x="20271" y="15099"/>
                    <a:pt x="20112" y="15577"/>
                  </a:cubicBezTo>
                  <a:cubicBezTo>
                    <a:pt x="19973" y="16054"/>
                    <a:pt x="19814" y="16511"/>
                    <a:pt x="19615" y="16989"/>
                  </a:cubicBezTo>
                  <a:cubicBezTo>
                    <a:pt x="19475" y="17287"/>
                    <a:pt x="19296" y="17546"/>
                    <a:pt x="19097" y="17805"/>
                  </a:cubicBezTo>
                  <a:cubicBezTo>
                    <a:pt x="18441" y="18739"/>
                    <a:pt x="17685" y="19535"/>
                    <a:pt x="16790" y="20231"/>
                  </a:cubicBezTo>
                  <a:cubicBezTo>
                    <a:pt x="16153" y="20689"/>
                    <a:pt x="15497" y="21146"/>
                    <a:pt x="14721" y="21385"/>
                  </a:cubicBezTo>
                  <a:cubicBezTo>
                    <a:pt x="14164" y="21564"/>
                    <a:pt x="13647" y="21843"/>
                    <a:pt x="13110" y="22022"/>
                  </a:cubicBezTo>
                  <a:cubicBezTo>
                    <a:pt x="12433" y="22221"/>
                    <a:pt x="11737" y="22340"/>
                    <a:pt x="11041" y="22360"/>
                  </a:cubicBezTo>
                  <a:cubicBezTo>
                    <a:pt x="10988" y="22360"/>
                    <a:pt x="10935" y="22351"/>
                    <a:pt x="10888" y="22351"/>
                  </a:cubicBezTo>
                  <a:cubicBezTo>
                    <a:pt x="10864" y="22351"/>
                    <a:pt x="10842" y="22353"/>
                    <a:pt x="10822" y="22360"/>
                  </a:cubicBezTo>
                  <a:cubicBezTo>
                    <a:pt x="10628" y="22407"/>
                    <a:pt x="10438" y="22427"/>
                    <a:pt x="10249" y="22427"/>
                  </a:cubicBezTo>
                  <a:cubicBezTo>
                    <a:pt x="9720" y="22427"/>
                    <a:pt x="9207" y="22273"/>
                    <a:pt x="8694" y="22141"/>
                  </a:cubicBezTo>
                  <a:cubicBezTo>
                    <a:pt x="7798" y="21922"/>
                    <a:pt x="7003" y="21485"/>
                    <a:pt x="6187" y="21127"/>
                  </a:cubicBezTo>
                  <a:cubicBezTo>
                    <a:pt x="5153" y="20649"/>
                    <a:pt x="4297" y="19893"/>
                    <a:pt x="3502" y="19137"/>
                  </a:cubicBezTo>
                  <a:cubicBezTo>
                    <a:pt x="2885" y="18541"/>
                    <a:pt x="2368" y="17844"/>
                    <a:pt x="1910" y="17088"/>
                  </a:cubicBezTo>
                  <a:lnTo>
                    <a:pt x="1313" y="16114"/>
                  </a:lnTo>
                  <a:cubicBezTo>
                    <a:pt x="975" y="15557"/>
                    <a:pt x="717" y="14920"/>
                    <a:pt x="498" y="14303"/>
                  </a:cubicBezTo>
                  <a:cubicBezTo>
                    <a:pt x="438" y="14164"/>
                    <a:pt x="418" y="13985"/>
                    <a:pt x="398" y="13826"/>
                  </a:cubicBezTo>
                  <a:cubicBezTo>
                    <a:pt x="378" y="13428"/>
                    <a:pt x="339" y="13030"/>
                    <a:pt x="299" y="12533"/>
                  </a:cubicBezTo>
                  <a:cubicBezTo>
                    <a:pt x="319" y="12294"/>
                    <a:pt x="378" y="11996"/>
                    <a:pt x="339" y="11717"/>
                  </a:cubicBezTo>
                  <a:cubicBezTo>
                    <a:pt x="398" y="11220"/>
                    <a:pt x="458" y="10723"/>
                    <a:pt x="518" y="10225"/>
                  </a:cubicBezTo>
                  <a:cubicBezTo>
                    <a:pt x="597" y="9211"/>
                    <a:pt x="876" y="8256"/>
                    <a:pt x="1373" y="7401"/>
                  </a:cubicBezTo>
                  <a:cubicBezTo>
                    <a:pt x="1870" y="6525"/>
                    <a:pt x="2507" y="5769"/>
                    <a:pt x="3203" y="5053"/>
                  </a:cubicBezTo>
                  <a:cubicBezTo>
                    <a:pt x="4297" y="3959"/>
                    <a:pt x="5570" y="3084"/>
                    <a:pt x="6983" y="2447"/>
                  </a:cubicBezTo>
                  <a:cubicBezTo>
                    <a:pt x="7560" y="2169"/>
                    <a:pt x="8176" y="2069"/>
                    <a:pt x="8773" y="1990"/>
                  </a:cubicBezTo>
                  <a:cubicBezTo>
                    <a:pt x="9131" y="1970"/>
                    <a:pt x="9449" y="1930"/>
                    <a:pt x="9788" y="1890"/>
                  </a:cubicBezTo>
                  <a:cubicBezTo>
                    <a:pt x="9945" y="1878"/>
                    <a:pt x="10103" y="1871"/>
                    <a:pt x="10259" y="1871"/>
                  </a:cubicBezTo>
                  <a:close/>
                  <a:moveTo>
                    <a:pt x="9648" y="1"/>
                  </a:moveTo>
                  <a:cubicBezTo>
                    <a:pt x="9449" y="259"/>
                    <a:pt x="9449" y="259"/>
                    <a:pt x="9449" y="538"/>
                  </a:cubicBezTo>
                  <a:lnTo>
                    <a:pt x="9449" y="1473"/>
                  </a:lnTo>
                  <a:cubicBezTo>
                    <a:pt x="9151" y="1592"/>
                    <a:pt x="8892" y="1592"/>
                    <a:pt x="8654" y="1672"/>
                  </a:cubicBezTo>
                  <a:cubicBezTo>
                    <a:pt x="8415" y="1691"/>
                    <a:pt x="8196" y="1691"/>
                    <a:pt x="7997" y="1771"/>
                  </a:cubicBezTo>
                  <a:cubicBezTo>
                    <a:pt x="7321" y="1990"/>
                    <a:pt x="6684" y="2268"/>
                    <a:pt x="6068" y="2626"/>
                  </a:cubicBezTo>
                  <a:cubicBezTo>
                    <a:pt x="5670" y="2845"/>
                    <a:pt x="5212" y="3024"/>
                    <a:pt x="4834" y="3323"/>
                  </a:cubicBezTo>
                  <a:cubicBezTo>
                    <a:pt x="4297" y="3760"/>
                    <a:pt x="3740" y="4218"/>
                    <a:pt x="3203" y="4715"/>
                  </a:cubicBezTo>
                  <a:cubicBezTo>
                    <a:pt x="2328" y="5471"/>
                    <a:pt x="1651" y="6366"/>
                    <a:pt x="1114" y="7401"/>
                  </a:cubicBezTo>
                  <a:cubicBezTo>
                    <a:pt x="896" y="7818"/>
                    <a:pt x="697" y="8256"/>
                    <a:pt x="538" y="8733"/>
                  </a:cubicBezTo>
                  <a:cubicBezTo>
                    <a:pt x="418" y="9211"/>
                    <a:pt x="358" y="9708"/>
                    <a:pt x="299" y="10186"/>
                  </a:cubicBezTo>
                  <a:cubicBezTo>
                    <a:pt x="199" y="10743"/>
                    <a:pt x="120" y="11339"/>
                    <a:pt x="40" y="11936"/>
                  </a:cubicBezTo>
                  <a:cubicBezTo>
                    <a:pt x="0" y="12195"/>
                    <a:pt x="0" y="12433"/>
                    <a:pt x="0" y="12692"/>
                  </a:cubicBezTo>
                  <a:cubicBezTo>
                    <a:pt x="0" y="12931"/>
                    <a:pt x="20" y="13189"/>
                    <a:pt x="40" y="13428"/>
                  </a:cubicBezTo>
                  <a:cubicBezTo>
                    <a:pt x="100" y="13786"/>
                    <a:pt x="100" y="14124"/>
                    <a:pt x="199" y="14463"/>
                  </a:cubicBezTo>
                  <a:cubicBezTo>
                    <a:pt x="398" y="15099"/>
                    <a:pt x="637" y="15716"/>
                    <a:pt x="995" y="16293"/>
                  </a:cubicBezTo>
                  <a:cubicBezTo>
                    <a:pt x="1850" y="17765"/>
                    <a:pt x="2825" y="19137"/>
                    <a:pt x="4198" y="20231"/>
                  </a:cubicBezTo>
                  <a:cubicBezTo>
                    <a:pt x="5292" y="21087"/>
                    <a:pt x="6485" y="21743"/>
                    <a:pt x="7778" y="22221"/>
                  </a:cubicBezTo>
                  <a:cubicBezTo>
                    <a:pt x="8196" y="22360"/>
                    <a:pt x="8594" y="22559"/>
                    <a:pt x="9071" y="22579"/>
                  </a:cubicBezTo>
                  <a:cubicBezTo>
                    <a:pt x="9390" y="22778"/>
                    <a:pt x="9768" y="22758"/>
                    <a:pt x="10106" y="22778"/>
                  </a:cubicBezTo>
                  <a:cubicBezTo>
                    <a:pt x="10205" y="22778"/>
                    <a:pt x="10305" y="22817"/>
                    <a:pt x="10404" y="22837"/>
                  </a:cubicBezTo>
                  <a:cubicBezTo>
                    <a:pt x="10544" y="23374"/>
                    <a:pt x="10643" y="23931"/>
                    <a:pt x="10762" y="24449"/>
                  </a:cubicBezTo>
                  <a:cubicBezTo>
                    <a:pt x="10762" y="24528"/>
                    <a:pt x="10762" y="24608"/>
                    <a:pt x="10802" y="24648"/>
                  </a:cubicBezTo>
                  <a:cubicBezTo>
                    <a:pt x="10862" y="24707"/>
                    <a:pt x="10941" y="24747"/>
                    <a:pt x="10981" y="24747"/>
                  </a:cubicBezTo>
                  <a:cubicBezTo>
                    <a:pt x="11041" y="24747"/>
                    <a:pt x="11101" y="24648"/>
                    <a:pt x="11101" y="24608"/>
                  </a:cubicBezTo>
                  <a:cubicBezTo>
                    <a:pt x="11081" y="24409"/>
                    <a:pt x="11041" y="24210"/>
                    <a:pt x="11001" y="24011"/>
                  </a:cubicBezTo>
                  <a:cubicBezTo>
                    <a:pt x="10941" y="23613"/>
                    <a:pt x="10782" y="23215"/>
                    <a:pt x="10882" y="22758"/>
                  </a:cubicBezTo>
                  <a:lnTo>
                    <a:pt x="11260" y="22678"/>
                  </a:lnTo>
                  <a:cubicBezTo>
                    <a:pt x="11379" y="22678"/>
                    <a:pt x="11538" y="22678"/>
                    <a:pt x="11677" y="22658"/>
                  </a:cubicBezTo>
                  <a:cubicBezTo>
                    <a:pt x="12573" y="22479"/>
                    <a:pt x="13468" y="22260"/>
                    <a:pt x="14323" y="21863"/>
                  </a:cubicBezTo>
                  <a:cubicBezTo>
                    <a:pt x="14462" y="21783"/>
                    <a:pt x="14622" y="21723"/>
                    <a:pt x="14761" y="21664"/>
                  </a:cubicBezTo>
                  <a:cubicBezTo>
                    <a:pt x="15656" y="21365"/>
                    <a:pt x="16452" y="20848"/>
                    <a:pt x="17168" y="20251"/>
                  </a:cubicBezTo>
                  <a:cubicBezTo>
                    <a:pt x="17844" y="19674"/>
                    <a:pt x="18441" y="19058"/>
                    <a:pt x="18998" y="18381"/>
                  </a:cubicBezTo>
                  <a:cubicBezTo>
                    <a:pt x="19694" y="17546"/>
                    <a:pt x="20132" y="16611"/>
                    <a:pt x="20351" y="15577"/>
                  </a:cubicBezTo>
                  <a:cubicBezTo>
                    <a:pt x="20510" y="14980"/>
                    <a:pt x="20629" y="14383"/>
                    <a:pt x="20888" y="13806"/>
                  </a:cubicBezTo>
                  <a:cubicBezTo>
                    <a:pt x="21206" y="13070"/>
                    <a:pt x="21305" y="12274"/>
                    <a:pt x="21286" y="11479"/>
                  </a:cubicBezTo>
                  <a:cubicBezTo>
                    <a:pt x="21246" y="10822"/>
                    <a:pt x="21226" y="10126"/>
                    <a:pt x="20947" y="9509"/>
                  </a:cubicBezTo>
                  <a:cubicBezTo>
                    <a:pt x="20928" y="9489"/>
                    <a:pt x="20928" y="9430"/>
                    <a:pt x="20928" y="9410"/>
                  </a:cubicBezTo>
                  <a:cubicBezTo>
                    <a:pt x="20848" y="8813"/>
                    <a:pt x="20550" y="8296"/>
                    <a:pt x="20331" y="7739"/>
                  </a:cubicBezTo>
                  <a:lnTo>
                    <a:pt x="19814" y="6625"/>
                  </a:lnTo>
                  <a:cubicBezTo>
                    <a:pt x="19754" y="6505"/>
                    <a:pt x="19714" y="6366"/>
                    <a:pt x="19654" y="6267"/>
                  </a:cubicBezTo>
                  <a:cubicBezTo>
                    <a:pt x="19197" y="5411"/>
                    <a:pt x="18540" y="4735"/>
                    <a:pt x="17765" y="4138"/>
                  </a:cubicBezTo>
                  <a:cubicBezTo>
                    <a:pt x="16869" y="3442"/>
                    <a:pt x="15875" y="2925"/>
                    <a:pt x="14860" y="2447"/>
                  </a:cubicBezTo>
                  <a:cubicBezTo>
                    <a:pt x="14343" y="2189"/>
                    <a:pt x="13826" y="1990"/>
                    <a:pt x="13229" y="1930"/>
                  </a:cubicBezTo>
                  <a:cubicBezTo>
                    <a:pt x="12811" y="1870"/>
                    <a:pt x="12374" y="1771"/>
                    <a:pt x="11956" y="1672"/>
                  </a:cubicBezTo>
                  <a:cubicBezTo>
                    <a:pt x="11429" y="1562"/>
                    <a:pt x="10885" y="1470"/>
                    <a:pt x="10340" y="1470"/>
                  </a:cubicBezTo>
                  <a:cubicBezTo>
                    <a:pt x="10289" y="1470"/>
                    <a:pt x="10237" y="1471"/>
                    <a:pt x="10185" y="1473"/>
                  </a:cubicBezTo>
                  <a:cubicBezTo>
                    <a:pt x="10066" y="1473"/>
                    <a:pt x="9947" y="1453"/>
                    <a:pt x="9788" y="1453"/>
                  </a:cubicBezTo>
                  <a:cubicBezTo>
                    <a:pt x="9788" y="1194"/>
                    <a:pt x="9788" y="955"/>
                    <a:pt x="9768" y="737"/>
                  </a:cubicBezTo>
                  <a:cubicBezTo>
                    <a:pt x="9768" y="478"/>
                    <a:pt x="9887" y="199"/>
                    <a:pt x="9648"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65" name="Google Shape;623;p19">
            <a:extLst>
              <a:ext uri="{FF2B5EF4-FFF2-40B4-BE49-F238E27FC236}">
                <a16:creationId xmlns:a16="http://schemas.microsoft.com/office/drawing/2014/main" id="{14B4D90F-6D9E-16CE-717F-7F29CFD91FC8}"/>
              </a:ext>
            </a:extLst>
          </p:cNvPr>
          <p:cNvGrpSpPr/>
          <p:nvPr/>
        </p:nvGrpSpPr>
        <p:grpSpPr>
          <a:xfrm>
            <a:off x="14206516" y="2523823"/>
            <a:ext cx="873410" cy="821373"/>
            <a:chOff x="6263336" y="1804878"/>
            <a:chExt cx="557385" cy="480013"/>
          </a:xfrm>
        </p:grpSpPr>
        <p:sp>
          <p:nvSpPr>
            <p:cNvPr id="66" name="Google Shape;624;p19">
              <a:extLst>
                <a:ext uri="{FF2B5EF4-FFF2-40B4-BE49-F238E27FC236}">
                  <a16:creationId xmlns:a16="http://schemas.microsoft.com/office/drawing/2014/main" id="{1F1879F4-797D-78D8-68C4-8C9C6A487291}"/>
                </a:ext>
              </a:extLst>
            </p:cNvPr>
            <p:cNvSpPr/>
            <p:nvPr/>
          </p:nvSpPr>
          <p:spPr>
            <a:xfrm>
              <a:off x="6274962" y="1814871"/>
              <a:ext cx="532420" cy="454575"/>
            </a:xfrm>
            <a:custGeom>
              <a:avLst/>
              <a:gdLst/>
              <a:ahLst/>
              <a:cxnLst/>
              <a:rect l="l" t="t" r="r" b="b"/>
              <a:pathLst>
                <a:path w="12732" h="11008" extrusionOk="0">
                  <a:moveTo>
                    <a:pt x="538" y="1"/>
                  </a:moveTo>
                  <a:cubicBezTo>
                    <a:pt x="359" y="1"/>
                    <a:pt x="200" y="21"/>
                    <a:pt x="21" y="200"/>
                  </a:cubicBezTo>
                  <a:cubicBezTo>
                    <a:pt x="21" y="558"/>
                    <a:pt x="1" y="976"/>
                    <a:pt x="1" y="1354"/>
                  </a:cubicBezTo>
                  <a:cubicBezTo>
                    <a:pt x="1" y="2289"/>
                    <a:pt x="21" y="3204"/>
                    <a:pt x="40" y="4119"/>
                  </a:cubicBezTo>
                  <a:lnTo>
                    <a:pt x="40" y="5213"/>
                  </a:lnTo>
                  <a:cubicBezTo>
                    <a:pt x="21" y="5829"/>
                    <a:pt x="1" y="6446"/>
                    <a:pt x="1" y="7063"/>
                  </a:cubicBezTo>
                  <a:cubicBezTo>
                    <a:pt x="21" y="7839"/>
                    <a:pt x="21" y="8575"/>
                    <a:pt x="60" y="9350"/>
                  </a:cubicBezTo>
                  <a:cubicBezTo>
                    <a:pt x="100" y="9868"/>
                    <a:pt x="120" y="10385"/>
                    <a:pt x="239" y="10922"/>
                  </a:cubicBezTo>
                  <a:cubicBezTo>
                    <a:pt x="635" y="10988"/>
                    <a:pt x="1034" y="11008"/>
                    <a:pt x="1433" y="11008"/>
                  </a:cubicBezTo>
                  <a:cubicBezTo>
                    <a:pt x="2051" y="11008"/>
                    <a:pt x="2671" y="10960"/>
                    <a:pt x="3285" y="10960"/>
                  </a:cubicBezTo>
                  <a:cubicBezTo>
                    <a:pt x="3351" y="10960"/>
                    <a:pt x="3416" y="10961"/>
                    <a:pt x="3482" y="10962"/>
                  </a:cubicBezTo>
                  <a:cubicBezTo>
                    <a:pt x="3601" y="10962"/>
                    <a:pt x="3740" y="10922"/>
                    <a:pt x="3900" y="10882"/>
                  </a:cubicBezTo>
                  <a:cubicBezTo>
                    <a:pt x="3919" y="10763"/>
                    <a:pt x="3939" y="10683"/>
                    <a:pt x="3939" y="10584"/>
                  </a:cubicBezTo>
                  <a:cubicBezTo>
                    <a:pt x="3939" y="9768"/>
                    <a:pt x="3979" y="8933"/>
                    <a:pt x="3979" y="8097"/>
                  </a:cubicBezTo>
                  <a:cubicBezTo>
                    <a:pt x="3979" y="7739"/>
                    <a:pt x="3979" y="7361"/>
                    <a:pt x="3939" y="7003"/>
                  </a:cubicBezTo>
                  <a:cubicBezTo>
                    <a:pt x="3880" y="6307"/>
                    <a:pt x="3900" y="5631"/>
                    <a:pt x="3919" y="4954"/>
                  </a:cubicBezTo>
                  <a:cubicBezTo>
                    <a:pt x="3919" y="4815"/>
                    <a:pt x="3919" y="4696"/>
                    <a:pt x="3939" y="4576"/>
                  </a:cubicBezTo>
                  <a:cubicBezTo>
                    <a:pt x="3975" y="4487"/>
                    <a:pt x="4074" y="4414"/>
                    <a:pt x="4166" y="4414"/>
                  </a:cubicBezTo>
                  <a:cubicBezTo>
                    <a:pt x="4177" y="4414"/>
                    <a:pt x="4188" y="4415"/>
                    <a:pt x="4198" y="4417"/>
                  </a:cubicBezTo>
                  <a:cubicBezTo>
                    <a:pt x="4218" y="4457"/>
                    <a:pt x="4278" y="4457"/>
                    <a:pt x="4297" y="4477"/>
                  </a:cubicBezTo>
                  <a:cubicBezTo>
                    <a:pt x="4656" y="4656"/>
                    <a:pt x="4994" y="4855"/>
                    <a:pt x="5272" y="5153"/>
                  </a:cubicBezTo>
                  <a:cubicBezTo>
                    <a:pt x="5431" y="5312"/>
                    <a:pt x="5610" y="5511"/>
                    <a:pt x="5789" y="5690"/>
                  </a:cubicBezTo>
                  <a:cubicBezTo>
                    <a:pt x="6068" y="5969"/>
                    <a:pt x="6307" y="6247"/>
                    <a:pt x="6665" y="6406"/>
                  </a:cubicBezTo>
                  <a:cubicBezTo>
                    <a:pt x="6724" y="6367"/>
                    <a:pt x="6804" y="6347"/>
                    <a:pt x="6864" y="6287"/>
                  </a:cubicBezTo>
                  <a:cubicBezTo>
                    <a:pt x="7440" y="5611"/>
                    <a:pt x="8097" y="5074"/>
                    <a:pt x="8574" y="4318"/>
                  </a:cubicBezTo>
                  <a:cubicBezTo>
                    <a:pt x="8634" y="4258"/>
                    <a:pt x="8714" y="4198"/>
                    <a:pt x="8833" y="4099"/>
                  </a:cubicBezTo>
                  <a:cubicBezTo>
                    <a:pt x="8873" y="4258"/>
                    <a:pt x="8932" y="4318"/>
                    <a:pt x="8932" y="4397"/>
                  </a:cubicBezTo>
                  <a:cubicBezTo>
                    <a:pt x="8972" y="4676"/>
                    <a:pt x="8972" y="4954"/>
                    <a:pt x="8992" y="5213"/>
                  </a:cubicBezTo>
                  <a:cubicBezTo>
                    <a:pt x="9052" y="6108"/>
                    <a:pt x="9072" y="6983"/>
                    <a:pt x="9131" y="7878"/>
                  </a:cubicBezTo>
                  <a:cubicBezTo>
                    <a:pt x="9171" y="8654"/>
                    <a:pt x="9191" y="9390"/>
                    <a:pt x="9251" y="10166"/>
                  </a:cubicBezTo>
                  <a:cubicBezTo>
                    <a:pt x="9271" y="10425"/>
                    <a:pt x="9271" y="10663"/>
                    <a:pt x="9430" y="10922"/>
                  </a:cubicBezTo>
                  <a:cubicBezTo>
                    <a:pt x="9878" y="10981"/>
                    <a:pt x="10326" y="11001"/>
                    <a:pt x="10775" y="11001"/>
                  </a:cubicBezTo>
                  <a:cubicBezTo>
                    <a:pt x="11383" y="11001"/>
                    <a:pt x="11995" y="10965"/>
                    <a:pt x="12613" y="10942"/>
                  </a:cubicBezTo>
                  <a:cubicBezTo>
                    <a:pt x="12732" y="10544"/>
                    <a:pt x="12712" y="10226"/>
                    <a:pt x="12672" y="9768"/>
                  </a:cubicBezTo>
                  <a:cubicBezTo>
                    <a:pt x="12632" y="9390"/>
                    <a:pt x="12553" y="9012"/>
                    <a:pt x="12533" y="8654"/>
                  </a:cubicBezTo>
                  <a:cubicBezTo>
                    <a:pt x="12453" y="7799"/>
                    <a:pt x="12394" y="6963"/>
                    <a:pt x="12354" y="6108"/>
                  </a:cubicBezTo>
                  <a:cubicBezTo>
                    <a:pt x="12334" y="5670"/>
                    <a:pt x="12274" y="5193"/>
                    <a:pt x="12255" y="4715"/>
                  </a:cubicBezTo>
                  <a:cubicBezTo>
                    <a:pt x="12195" y="3701"/>
                    <a:pt x="12175" y="2647"/>
                    <a:pt x="12155" y="1632"/>
                  </a:cubicBezTo>
                  <a:cubicBezTo>
                    <a:pt x="12155" y="1234"/>
                    <a:pt x="12095" y="836"/>
                    <a:pt x="12075" y="439"/>
                  </a:cubicBezTo>
                  <a:cubicBezTo>
                    <a:pt x="12056" y="319"/>
                    <a:pt x="11996" y="220"/>
                    <a:pt x="11976" y="120"/>
                  </a:cubicBezTo>
                  <a:cubicBezTo>
                    <a:pt x="11777" y="100"/>
                    <a:pt x="11578" y="41"/>
                    <a:pt x="11379" y="41"/>
                  </a:cubicBezTo>
                  <a:cubicBezTo>
                    <a:pt x="10544" y="61"/>
                    <a:pt x="9688" y="120"/>
                    <a:pt x="8853" y="140"/>
                  </a:cubicBezTo>
                  <a:cubicBezTo>
                    <a:pt x="8495" y="140"/>
                    <a:pt x="8316" y="319"/>
                    <a:pt x="8177" y="598"/>
                  </a:cubicBezTo>
                  <a:cubicBezTo>
                    <a:pt x="7978" y="956"/>
                    <a:pt x="7759" y="1314"/>
                    <a:pt x="7520" y="1652"/>
                  </a:cubicBezTo>
                  <a:cubicBezTo>
                    <a:pt x="7381" y="1891"/>
                    <a:pt x="7202" y="2129"/>
                    <a:pt x="7023" y="2348"/>
                  </a:cubicBezTo>
                  <a:lnTo>
                    <a:pt x="6506" y="3104"/>
                  </a:lnTo>
                  <a:cubicBezTo>
                    <a:pt x="6227" y="3084"/>
                    <a:pt x="6108" y="2885"/>
                    <a:pt x="5988" y="2706"/>
                  </a:cubicBezTo>
                  <a:cubicBezTo>
                    <a:pt x="5809" y="2487"/>
                    <a:pt x="5670" y="2249"/>
                    <a:pt x="5491" y="2050"/>
                  </a:cubicBezTo>
                  <a:cubicBezTo>
                    <a:pt x="5113" y="1592"/>
                    <a:pt x="4675" y="1135"/>
                    <a:pt x="4317" y="637"/>
                  </a:cubicBezTo>
                  <a:cubicBezTo>
                    <a:pt x="4019" y="220"/>
                    <a:pt x="3641" y="1"/>
                    <a:pt x="314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625;p19">
              <a:extLst>
                <a:ext uri="{FF2B5EF4-FFF2-40B4-BE49-F238E27FC236}">
                  <a16:creationId xmlns:a16="http://schemas.microsoft.com/office/drawing/2014/main" id="{0EFD6F4B-BC81-9305-4867-9F4CB49DAE7C}"/>
                </a:ext>
              </a:extLst>
            </p:cNvPr>
            <p:cNvSpPr/>
            <p:nvPr/>
          </p:nvSpPr>
          <p:spPr>
            <a:xfrm>
              <a:off x="6263336" y="1804878"/>
              <a:ext cx="557385" cy="480013"/>
            </a:xfrm>
            <a:custGeom>
              <a:avLst/>
              <a:gdLst/>
              <a:ahLst/>
              <a:cxnLst/>
              <a:rect l="l" t="t" r="r" b="b"/>
              <a:pathLst>
                <a:path w="13329" h="11624" extrusionOk="0">
                  <a:moveTo>
                    <a:pt x="3422" y="243"/>
                  </a:moveTo>
                  <a:cubicBezTo>
                    <a:pt x="3919" y="243"/>
                    <a:pt x="4297" y="462"/>
                    <a:pt x="4595" y="879"/>
                  </a:cubicBezTo>
                  <a:cubicBezTo>
                    <a:pt x="4953" y="1377"/>
                    <a:pt x="5391" y="1834"/>
                    <a:pt x="5769" y="2292"/>
                  </a:cubicBezTo>
                  <a:cubicBezTo>
                    <a:pt x="5948" y="2491"/>
                    <a:pt x="6087" y="2729"/>
                    <a:pt x="6266" y="2948"/>
                  </a:cubicBezTo>
                  <a:cubicBezTo>
                    <a:pt x="6386" y="3127"/>
                    <a:pt x="6505" y="3326"/>
                    <a:pt x="6784" y="3346"/>
                  </a:cubicBezTo>
                  <a:lnTo>
                    <a:pt x="7301" y="2590"/>
                  </a:lnTo>
                  <a:cubicBezTo>
                    <a:pt x="7480" y="2371"/>
                    <a:pt x="7659" y="2133"/>
                    <a:pt x="7798" y="1894"/>
                  </a:cubicBezTo>
                  <a:cubicBezTo>
                    <a:pt x="8037" y="1556"/>
                    <a:pt x="8256" y="1198"/>
                    <a:pt x="8455" y="840"/>
                  </a:cubicBezTo>
                  <a:cubicBezTo>
                    <a:pt x="8594" y="561"/>
                    <a:pt x="8773" y="382"/>
                    <a:pt x="9131" y="382"/>
                  </a:cubicBezTo>
                  <a:cubicBezTo>
                    <a:pt x="9966" y="362"/>
                    <a:pt x="10822" y="303"/>
                    <a:pt x="11657" y="283"/>
                  </a:cubicBezTo>
                  <a:cubicBezTo>
                    <a:pt x="11856" y="283"/>
                    <a:pt x="12055" y="342"/>
                    <a:pt x="12254" y="362"/>
                  </a:cubicBezTo>
                  <a:cubicBezTo>
                    <a:pt x="12274" y="462"/>
                    <a:pt x="12334" y="561"/>
                    <a:pt x="12353" y="681"/>
                  </a:cubicBezTo>
                  <a:cubicBezTo>
                    <a:pt x="12373" y="1078"/>
                    <a:pt x="12433" y="1476"/>
                    <a:pt x="12433" y="1874"/>
                  </a:cubicBezTo>
                  <a:cubicBezTo>
                    <a:pt x="12453" y="2889"/>
                    <a:pt x="12473" y="3943"/>
                    <a:pt x="12533" y="4957"/>
                  </a:cubicBezTo>
                  <a:cubicBezTo>
                    <a:pt x="12552" y="5435"/>
                    <a:pt x="12612" y="5912"/>
                    <a:pt x="12632" y="6350"/>
                  </a:cubicBezTo>
                  <a:cubicBezTo>
                    <a:pt x="12672" y="7205"/>
                    <a:pt x="12731" y="8041"/>
                    <a:pt x="12811" y="8896"/>
                  </a:cubicBezTo>
                  <a:cubicBezTo>
                    <a:pt x="12831" y="9254"/>
                    <a:pt x="12910" y="9632"/>
                    <a:pt x="12950" y="10010"/>
                  </a:cubicBezTo>
                  <a:cubicBezTo>
                    <a:pt x="12990" y="10468"/>
                    <a:pt x="13010" y="10786"/>
                    <a:pt x="12891" y="11184"/>
                  </a:cubicBezTo>
                  <a:cubicBezTo>
                    <a:pt x="12273" y="11207"/>
                    <a:pt x="11661" y="11243"/>
                    <a:pt x="11053" y="11243"/>
                  </a:cubicBezTo>
                  <a:cubicBezTo>
                    <a:pt x="10604" y="11243"/>
                    <a:pt x="10156" y="11223"/>
                    <a:pt x="9708" y="11164"/>
                  </a:cubicBezTo>
                  <a:cubicBezTo>
                    <a:pt x="9549" y="10905"/>
                    <a:pt x="9549" y="10667"/>
                    <a:pt x="9529" y="10408"/>
                  </a:cubicBezTo>
                  <a:cubicBezTo>
                    <a:pt x="9469" y="9632"/>
                    <a:pt x="9449" y="8896"/>
                    <a:pt x="9409" y="8120"/>
                  </a:cubicBezTo>
                  <a:cubicBezTo>
                    <a:pt x="9350" y="7225"/>
                    <a:pt x="9330" y="6350"/>
                    <a:pt x="9270" y="5455"/>
                  </a:cubicBezTo>
                  <a:cubicBezTo>
                    <a:pt x="9250" y="5196"/>
                    <a:pt x="9250" y="4918"/>
                    <a:pt x="9210" y="4639"/>
                  </a:cubicBezTo>
                  <a:cubicBezTo>
                    <a:pt x="9210" y="4560"/>
                    <a:pt x="9151" y="4500"/>
                    <a:pt x="9111" y="4341"/>
                  </a:cubicBezTo>
                  <a:cubicBezTo>
                    <a:pt x="8992" y="4440"/>
                    <a:pt x="8912" y="4500"/>
                    <a:pt x="8852" y="4560"/>
                  </a:cubicBezTo>
                  <a:cubicBezTo>
                    <a:pt x="8375" y="5316"/>
                    <a:pt x="7718" y="5853"/>
                    <a:pt x="7142" y="6529"/>
                  </a:cubicBezTo>
                  <a:cubicBezTo>
                    <a:pt x="7082" y="6589"/>
                    <a:pt x="7002" y="6609"/>
                    <a:pt x="6943" y="6648"/>
                  </a:cubicBezTo>
                  <a:cubicBezTo>
                    <a:pt x="6585" y="6489"/>
                    <a:pt x="6346" y="6211"/>
                    <a:pt x="6067" y="5932"/>
                  </a:cubicBezTo>
                  <a:cubicBezTo>
                    <a:pt x="5888" y="5753"/>
                    <a:pt x="5709" y="5554"/>
                    <a:pt x="5550" y="5395"/>
                  </a:cubicBezTo>
                  <a:cubicBezTo>
                    <a:pt x="5272" y="5097"/>
                    <a:pt x="4934" y="4898"/>
                    <a:pt x="4575" y="4719"/>
                  </a:cubicBezTo>
                  <a:cubicBezTo>
                    <a:pt x="4556" y="4699"/>
                    <a:pt x="4496" y="4699"/>
                    <a:pt x="4476" y="4659"/>
                  </a:cubicBezTo>
                  <a:cubicBezTo>
                    <a:pt x="4466" y="4657"/>
                    <a:pt x="4455" y="4656"/>
                    <a:pt x="4444" y="4656"/>
                  </a:cubicBezTo>
                  <a:cubicBezTo>
                    <a:pt x="4352" y="4656"/>
                    <a:pt x="4253" y="4729"/>
                    <a:pt x="4217" y="4818"/>
                  </a:cubicBezTo>
                  <a:cubicBezTo>
                    <a:pt x="4197" y="4938"/>
                    <a:pt x="4197" y="5057"/>
                    <a:pt x="4197" y="5196"/>
                  </a:cubicBezTo>
                  <a:cubicBezTo>
                    <a:pt x="4178" y="5873"/>
                    <a:pt x="4158" y="6549"/>
                    <a:pt x="4217" y="7245"/>
                  </a:cubicBezTo>
                  <a:cubicBezTo>
                    <a:pt x="4257" y="7603"/>
                    <a:pt x="4257" y="7981"/>
                    <a:pt x="4257" y="8339"/>
                  </a:cubicBezTo>
                  <a:cubicBezTo>
                    <a:pt x="4257" y="9175"/>
                    <a:pt x="4217" y="10010"/>
                    <a:pt x="4217" y="10826"/>
                  </a:cubicBezTo>
                  <a:cubicBezTo>
                    <a:pt x="4217" y="10925"/>
                    <a:pt x="4197" y="11005"/>
                    <a:pt x="4178" y="11124"/>
                  </a:cubicBezTo>
                  <a:cubicBezTo>
                    <a:pt x="4018" y="11164"/>
                    <a:pt x="3879" y="11204"/>
                    <a:pt x="3760" y="11204"/>
                  </a:cubicBezTo>
                  <a:cubicBezTo>
                    <a:pt x="3694" y="11203"/>
                    <a:pt x="3629" y="11202"/>
                    <a:pt x="3563" y="11202"/>
                  </a:cubicBezTo>
                  <a:cubicBezTo>
                    <a:pt x="2949" y="11202"/>
                    <a:pt x="2329" y="11250"/>
                    <a:pt x="1711" y="11250"/>
                  </a:cubicBezTo>
                  <a:cubicBezTo>
                    <a:pt x="1312" y="11250"/>
                    <a:pt x="913" y="11230"/>
                    <a:pt x="517" y="11164"/>
                  </a:cubicBezTo>
                  <a:cubicBezTo>
                    <a:pt x="398" y="10627"/>
                    <a:pt x="378" y="10110"/>
                    <a:pt x="338" y="9592"/>
                  </a:cubicBezTo>
                  <a:cubicBezTo>
                    <a:pt x="299" y="8817"/>
                    <a:pt x="299" y="8081"/>
                    <a:pt x="279" y="7305"/>
                  </a:cubicBezTo>
                  <a:cubicBezTo>
                    <a:pt x="279" y="6688"/>
                    <a:pt x="299" y="6071"/>
                    <a:pt x="318" y="5455"/>
                  </a:cubicBezTo>
                  <a:lnTo>
                    <a:pt x="318" y="4361"/>
                  </a:lnTo>
                  <a:cubicBezTo>
                    <a:pt x="299" y="3446"/>
                    <a:pt x="279" y="2531"/>
                    <a:pt x="279" y="1596"/>
                  </a:cubicBezTo>
                  <a:cubicBezTo>
                    <a:pt x="279" y="1218"/>
                    <a:pt x="299" y="800"/>
                    <a:pt x="299" y="442"/>
                  </a:cubicBezTo>
                  <a:cubicBezTo>
                    <a:pt x="478" y="263"/>
                    <a:pt x="637" y="243"/>
                    <a:pt x="816" y="243"/>
                  </a:cubicBezTo>
                  <a:close/>
                  <a:moveTo>
                    <a:pt x="608" y="0"/>
                  </a:moveTo>
                  <a:cubicBezTo>
                    <a:pt x="422" y="0"/>
                    <a:pt x="246" y="49"/>
                    <a:pt x="40" y="84"/>
                  </a:cubicBezTo>
                  <a:cubicBezTo>
                    <a:pt x="20" y="661"/>
                    <a:pt x="0" y="1178"/>
                    <a:pt x="0" y="1735"/>
                  </a:cubicBezTo>
                  <a:cubicBezTo>
                    <a:pt x="0" y="2769"/>
                    <a:pt x="40" y="3824"/>
                    <a:pt x="80" y="4858"/>
                  </a:cubicBezTo>
                  <a:cubicBezTo>
                    <a:pt x="80" y="5415"/>
                    <a:pt x="80" y="5952"/>
                    <a:pt x="40" y="6469"/>
                  </a:cubicBezTo>
                  <a:cubicBezTo>
                    <a:pt x="0" y="7166"/>
                    <a:pt x="20" y="7902"/>
                    <a:pt x="40" y="8598"/>
                  </a:cubicBezTo>
                  <a:cubicBezTo>
                    <a:pt x="80" y="9533"/>
                    <a:pt x="159" y="10508"/>
                    <a:pt x="179" y="11442"/>
                  </a:cubicBezTo>
                  <a:cubicBezTo>
                    <a:pt x="239" y="11602"/>
                    <a:pt x="378" y="11622"/>
                    <a:pt x="497" y="11622"/>
                  </a:cubicBezTo>
                  <a:lnTo>
                    <a:pt x="1790" y="11622"/>
                  </a:lnTo>
                  <a:cubicBezTo>
                    <a:pt x="1841" y="11623"/>
                    <a:pt x="1891" y="11623"/>
                    <a:pt x="1941" y="11623"/>
                  </a:cubicBezTo>
                  <a:cubicBezTo>
                    <a:pt x="2464" y="11623"/>
                    <a:pt x="3006" y="11557"/>
                    <a:pt x="3544" y="11557"/>
                  </a:cubicBezTo>
                  <a:cubicBezTo>
                    <a:pt x="3716" y="11557"/>
                    <a:pt x="3887" y="11564"/>
                    <a:pt x="4058" y="11582"/>
                  </a:cubicBezTo>
                  <a:cubicBezTo>
                    <a:pt x="4107" y="11589"/>
                    <a:pt x="4162" y="11596"/>
                    <a:pt x="4217" y="11596"/>
                  </a:cubicBezTo>
                  <a:cubicBezTo>
                    <a:pt x="4319" y="11596"/>
                    <a:pt x="4426" y="11572"/>
                    <a:pt x="4516" y="11482"/>
                  </a:cubicBezTo>
                  <a:cubicBezTo>
                    <a:pt x="4516" y="11184"/>
                    <a:pt x="4556" y="10905"/>
                    <a:pt x="4556" y="10607"/>
                  </a:cubicBezTo>
                  <a:cubicBezTo>
                    <a:pt x="4556" y="9712"/>
                    <a:pt x="4556" y="8797"/>
                    <a:pt x="4516" y="7902"/>
                  </a:cubicBezTo>
                  <a:cubicBezTo>
                    <a:pt x="4516" y="7325"/>
                    <a:pt x="4476" y="6728"/>
                    <a:pt x="4456" y="6151"/>
                  </a:cubicBezTo>
                  <a:cubicBezTo>
                    <a:pt x="4436" y="5813"/>
                    <a:pt x="4456" y="5475"/>
                    <a:pt x="4556" y="5156"/>
                  </a:cubicBezTo>
                  <a:cubicBezTo>
                    <a:pt x="5073" y="5316"/>
                    <a:pt x="5152" y="5335"/>
                    <a:pt x="5550" y="5813"/>
                  </a:cubicBezTo>
                  <a:cubicBezTo>
                    <a:pt x="5928" y="6250"/>
                    <a:pt x="6346" y="6628"/>
                    <a:pt x="6784" y="7026"/>
                  </a:cubicBezTo>
                  <a:cubicBezTo>
                    <a:pt x="6863" y="7106"/>
                    <a:pt x="6963" y="7146"/>
                    <a:pt x="7042" y="7225"/>
                  </a:cubicBezTo>
                  <a:cubicBezTo>
                    <a:pt x="7261" y="6967"/>
                    <a:pt x="7460" y="6728"/>
                    <a:pt x="7659" y="6509"/>
                  </a:cubicBezTo>
                  <a:cubicBezTo>
                    <a:pt x="7858" y="6270"/>
                    <a:pt x="8057" y="6032"/>
                    <a:pt x="8275" y="5813"/>
                  </a:cubicBezTo>
                  <a:cubicBezTo>
                    <a:pt x="8514" y="5614"/>
                    <a:pt x="8634" y="5316"/>
                    <a:pt x="8952" y="5176"/>
                  </a:cubicBezTo>
                  <a:cubicBezTo>
                    <a:pt x="9031" y="5435"/>
                    <a:pt x="9071" y="5634"/>
                    <a:pt x="9071" y="5853"/>
                  </a:cubicBezTo>
                  <a:cubicBezTo>
                    <a:pt x="9071" y="6211"/>
                    <a:pt x="9071" y="6549"/>
                    <a:pt x="9111" y="6867"/>
                  </a:cubicBezTo>
                  <a:cubicBezTo>
                    <a:pt x="9171" y="7921"/>
                    <a:pt x="9210" y="8956"/>
                    <a:pt x="9250" y="10010"/>
                  </a:cubicBezTo>
                  <a:cubicBezTo>
                    <a:pt x="9270" y="10428"/>
                    <a:pt x="9330" y="10885"/>
                    <a:pt x="9370" y="11303"/>
                  </a:cubicBezTo>
                  <a:cubicBezTo>
                    <a:pt x="9389" y="11442"/>
                    <a:pt x="9489" y="11522"/>
                    <a:pt x="9648" y="11522"/>
                  </a:cubicBezTo>
                  <a:cubicBezTo>
                    <a:pt x="9759" y="11522"/>
                    <a:pt x="9884" y="11497"/>
                    <a:pt x="9990" y="11497"/>
                  </a:cubicBezTo>
                  <a:cubicBezTo>
                    <a:pt x="10016" y="11497"/>
                    <a:pt x="10042" y="11498"/>
                    <a:pt x="10066" y="11502"/>
                  </a:cubicBezTo>
                  <a:cubicBezTo>
                    <a:pt x="10981" y="11522"/>
                    <a:pt x="11916" y="11542"/>
                    <a:pt x="12831" y="11542"/>
                  </a:cubicBezTo>
                  <a:cubicBezTo>
                    <a:pt x="12883" y="11542"/>
                    <a:pt x="12941" y="11550"/>
                    <a:pt x="13002" y="11550"/>
                  </a:cubicBezTo>
                  <a:cubicBezTo>
                    <a:pt x="13104" y="11550"/>
                    <a:pt x="13216" y="11527"/>
                    <a:pt x="13328" y="11403"/>
                  </a:cubicBezTo>
                  <a:cubicBezTo>
                    <a:pt x="13288" y="11104"/>
                    <a:pt x="13308" y="10726"/>
                    <a:pt x="13249" y="10368"/>
                  </a:cubicBezTo>
                  <a:cubicBezTo>
                    <a:pt x="13050" y="9274"/>
                    <a:pt x="13030" y="8140"/>
                    <a:pt x="12930" y="7026"/>
                  </a:cubicBezTo>
                  <a:cubicBezTo>
                    <a:pt x="12851" y="6191"/>
                    <a:pt x="12811" y="5335"/>
                    <a:pt x="12751" y="4500"/>
                  </a:cubicBezTo>
                  <a:cubicBezTo>
                    <a:pt x="12731" y="4162"/>
                    <a:pt x="12731" y="3843"/>
                    <a:pt x="12731" y="3525"/>
                  </a:cubicBezTo>
                  <a:cubicBezTo>
                    <a:pt x="12692" y="2511"/>
                    <a:pt x="12652" y="1516"/>
                    <a:pt x="12612" y="482"/>
                  </a:cubicBezTo>
                  <a:cubicBezTo>
                    <a:pt x="12612" y="362"/>
                    <a:pt x="12552" y="263"/>
                    <a:pt x="12513" y="104"/>
                  </a:cubicBezTo>
                  <a:cubicBezTo>
                    <a:pt x="12245" y="91"/>
                    <a:pt x="11979" y="87"/>
                    <a:pt x="11713" y="87"/>
                  </a:cubicBezTo>
                  <a:cubicBezTo>
                    <a:pt x="10774" y="87"/>
                    <a:pt x="9840" y="146"/>
                    <a:pt x="8887" y="146"/>
                  </a:cubicBezTo>
                  <a:cubicBezTo>
                    <a:pt x="8783" y="146"/>
                    <a:pt x="8678" y="145"/>
                    <a:pt x="8574" y="143"/>
                  </a:cubicBezTo>
                  <a:cubicBezTo>
                    <a:pt x="8375" y="462"/>
                    <a:pt x="8176" y="780"/>
                    <a:pt x="8037" y="1138"/>
                  </a:cubicBezTo>
                  <a:cubicBezTo>
                    <a:pt x="7858" y="1476"/>
                    <a:pt x="7679" y="1794"/>
                    <a:pt x="7420" y="2073"/>
                  </a:cubicBezTo>
                  <a:cubicBezTo>
                    <a:pt x="7142" y="2351"/>
                    <a:pt x="7042" y="2749"/>
                    <a:pt x="6684" y="2968"/>
                  </a:cubicBezTo>
                  <a:cubicBezTo>
                    <a:pt x="6386" y="2630"/>
                    <a:pt x="6127" y="2292"/>
                    <a:pt x="5849" y="1974"/>
                  </a:cubicBezTo>
                  <a:cubicBezTo>
                    <a:pt x="5570" y="1655"/>
                    <a:pt x="5292" y="1357"/>
                    <a:pt x="5013" y="1058"/>
                  </a:cubicBezTo>
                  <a:cubicBezTo>
                    <a:pt x="4754" y="740"/>
                    <a:pt x="4476" y="382"/>
                    <a:pt x="4178" y="44"/>
                  </a:cubicBezTo>
                  <a:cubicBezTo>
                    <a:pt x="3561" y="44"/>
                    <a:pt x="2904" y="64"/>
                    <a:pt x="2268" y="64"/>
                  </a:cubicBezTo>
                  <a:cubicBezTo>
                    <a:pt x="2029" y="64"/>
                    <a:pt x="1794" y="72"/>
                    <a:pt x="1562" y="72"/>
                  </a:cubicBezTo>
                  <a:cubicBezTo>
                    <a:pt x="1271" y="72"/>
                    <a:pt x="984" y="59"/>
                    <a:pt x="696" y="4"/>
                  </a:cubicBezTo>
                  <a:cubicBezTo>
                    <a:pt x="666" y="1"/>
                    <a:pt x="637" y="0"/>
                    <a:pt x="608"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68" name="Google Shape;626;p19">
            <a:extLst>
              <a:ext uri="{FF2B5EF4-FFF2-40B4-BE49-F238E27FC236}">
                <a16:creationId xmlns:a16="http://schemas.microsoft.com/office/drawing/2014/main" id="{5AA99F91-5CA0-E01C-F7C5-095FE2BF22AE}"/>
              </a:ext>
            </a:extLst>
          </p:cNvPr>
          <p:cNvGrpSpPr/>
          <p:nvPr/>
        </p:nvGrpSpPr>
        <p:grpSpPr>
          <a:xfrm>
            <a:off x="6343709" y="2655640"/>
            <a:ext cx="517705" cy="883768"/>
            <a:chOff x="3784245" y="1870577"/>
            <a:chExt cx="295357" cy="461719"/>
          </a:xfrm>
        </p:grpSpPr>
        <p:sp>
          <p:nvSpPr>
            <p:cNvPr id="69" name="Google Shape;627;p19">
              <a:extLst>
                <a:ext uri="{FF2B5EF4-FFF2-40B4-BE49-F238E27FC236}">
                  <a16:creationId xmlns:a16="http://schemas.microsoft.com/office/drawing/2014/main" id="{C534C8C3-5462-A545-8CD6-0AD60D1382B6}"/>
                </a:ext>
              </a:extLst>
            </p:cNvPr>
            <p:cNvSpPr/>
            <p:nvPr/>
          </p:nvSpPr>
          <p:spPr>
            <a:xfrm>
              <a:off x="3791731" y="1874995"/>
              <a:ext cx="280386" cy="450570"/>
            </a:xfrm>
            <a:custGeom>
              <a:avLst/>
              <a:gdLst/>
              <a:ahLst/>
              <a:cxnLst/>
              <a:rect l="l" t="t" r="r" b="b"/>
              <a:pathLst>
                <a:path w="6705" h="10911" extrusionOk="0">
                  <a:moveTo>
                    <a:pt x="6093" y="1"/>
                  </a:moveTo>
                  <a:cubicBezTo>
                    <a:pt x="6038" y="1"/>
                    <a:pt x="5983" y="2"/>
                    <a:pt x="5928" y="2"/>
                  </a:cubicBezTo>
                  <a:cubicBezTo>
                    <a:pt x="5570" y="22"/>
                    <a:pt x="5252" y="62"/>
                    <a:pt x="4914" y="62"/>
                  </a:cubicBezTo>
                  <a:cubicBezTo>
                    <a:pt x="4565" y="44"/>
                    <a:pt x="4216" y="34"/>
                    <a:pt x="3868" y="34"/>
                  </a:cubicBezTo>
                  <a:cubicBezTo>
                    <a:pt x="3441" y="34"/>
                    <a:pt x="3013" y="49"/>
                    <a:pt x="2586" y="81"/>
                  </a:cubicBezTo>
                  <a:cubicBezTo>
                    <a:pt x="2318" y="91"/>
                    <a:pt x="2044" y="91"/>
                    <a:pt x="1771" y="91"/>
                  </a:cubicBezTo>
                  <a:cubicBezTo>
                    <a:pt x="1497" y="91"/>
                    <a:pt x="1224" y="91"/>
                    <a:pt x="955" y="101"/>
                  </a:cubicBezTo>
                  <a:cubicBezTo>
                    <a:pt x="776" y="101"/>
                    <a:pt x="637" y="121"/>
                    <a:pt x="478" y="161"/>
                  </a:cubicBezTo>
                  <a:cubicBezTo>
                    <a:pt x="279" y="380"/>
                    <a:pt x="299" y="619"/>
                    <a:pt x="299" y="877"/>
                  </a:cubicBezTo>
                  <a:cubicBezTo>
                    <a:pt x="279" y="1255"/>
                    <a:pt x="299" y="1613"/>
                    <a:pt x="259" y="1991"/>
                  </a:cubicBezTo>
                  <a:cubicBezTo>
                    <a:pt x="60" y="3602"/>
                    <a:pt x="0" y="5234"/>
                    <a:pt x="0" y="6845"/>
                  </a:cubicBezTo>
                  <a:cubicBezTo>
                    <a:pt x="0" y="7760"/>
                    <a:pt x="0" y="8655"/>
                    <a:pt x="40" y="9550"/>
                  </a:cubicBezTo>
                  <a:cubicBezTo>
                    <a:pt x="40" y="9968"/>
                    <a:pt x="80" y="10406"/>
                    <a:pt x="179" y="10824"/>
                  </a:cubicBezTo>
                  <a:cubicBezTo>
                    <a:pt x="569" y="10871"/>
                    <a:pt x="951" y="10911"/>
                    <a:pt x="1335" y="10911"/>
                  </a:cubicBezTo>
                  <a:cubicBezTo>
                    <a:pt x="1598" y="10911"/>
                    <a:pt x="1862" y="10892"/>
                    <a:pt x="2129" y="10843"/>
                  </a:cubicBezTo>
                  <a:cubicBezTo>
                    <a:pt x="2586" y="10764"/>
                    <a:pt x="3044" y="10764"/>
                    <a:pt x="3482" y="10764"/>
                  </a:cubicBezTo>
                  <a:cubicBezTo>
                    <a:pt x="4456" y="10764"/>
                    <a:pt x="5451" y="10804"/>
                    <a:pt x="6426" y="10804"/>
                  </a:cubicBezTo>
                  <a:cubicBezTo>
                    <a:pt x="6465" y="10804"/>
                    <a:pt x="6525" y="10764"/>
                    <a:pt x="6565" y="10744"/>
                  </a:cubicBezTo>
                  <a:cubicBezTo>
                    <a:pt x="6664" y="10107"/>
                    <a:pt x="6644" y="8914"/>
                    <a:pt x="6545" y="8436"/>
                  </a:cubicBezTo>
                  <a:cubicBezTo>
                    <a:pt x="6426" y="8417"/>
                    <a:pt x="6306" y="8357"/>
                    <a:pt x="6167" y="8357"/>
                  </a:cubicBezTo>
                  <a:cubicBezTo>
                    <a:pt x="5630" y="8317"/>
                    <a:pt x="5053" y="8317"/>
                    <a:pt x="4476" y="8277"/>
                  </a:cubicBezTo>
                  <a:cubicBezTo>
                    <a:pt x="4078" y="8277"/>
                    <a:pt x="3680" y="8277"/>
                    <a:pt x="3283" y="8257"/>
                  </a:cubicBezTo>
                  <a:cubicBezTo>
                    <a:pt x="3044" y="8257"/>
                    <a:pt x="2964" y="8158"/>
                    <a:pt x="2964" y="7919"/>
                  </a:cubicBezTo>
                  <a:cubicBezTo>
                    <a:pt x="2984" y="7462"/>
                    <a:pt x="3024" y="7322"/>
                    <a:pt x="3044" y="6865"/>
                  </a:cubicBezTo>
                  <a:cubicBezTo>
                    <a:pt x="3044" y="6765"/>
                    <a:pt x="3064" y="6666"/>
                    <a:pt x="3084" y="6547"/>
                  </a:cubicBezTo>
                  <a:cubicBezTo>
                    <a:pt x="3179" y="6521"/>
                    <a:pt x="3271" y="6512"/>
                    <a:pt x="3360" y="6512"/>
                  </a:cubicBezTo>
                  <a:cubicBezTo>
                    <a:pt x="3550" y="6512"/>
                    <a:pt x="3730" y="6553"/>
                    <a:pt x="3919" y="6567"/>
                  </a:cubicBezTo>
                  <a:cubicBezTo>
                    <a:pt x="4178" y="6567"/>
                    <a:pt x="4456" y="6547"/>
                    <a:pt x="4735" y="6387"/>
                  </a:cubicBezTo>
                  <a:cubicBezTo>
                    <a:pt x="4755" y="6069"/>
                    <a:pt x="4775" y="5791"/>
                    <a:pt x="4775" y="5532"/>
                  </a:cubicBezTo>
                  <a:cubicBezTo>
                    <a:pt x="4775" y="5254"/>
                    <a:pt x="4854" y="4975"/>
                    <a:pt x="4755" y="4677"/>
                  </a:cubicBezTo>
                  <a:cubicBezTo>
                    <a:pt x="4549" y="4642"/>
                    <a:pt x="4342" y="4593"/>
                    <a:pt x="4136" y="4593"/>
                  </a:cubicBezTo>
                  <a:cubicBezTo>
                    <a:pt x="4104" y="4593"/>
                    <a:pt x="4071" y="4594"/>
                    <a:pt x="4039" y="4597"/>
                  </a:cubicBezTo>
                  <a:cubicBezTo>
                    <a:pt x="3859" y="4637"/>
                    <a:pt x="3680" y="4637"/>
                    <a:pt x="3521" y="4637"/>
                  </a:cubicBezTo>
                  <a:cubicBezTo>
                    <a:pt x="3243" y="4637"/>
                    <a:pt x="3163" y="4557"/>
                    <a:pt x="3163" y="4299"/>
                  </a:cubicBezTo>
                  <a:cubicBezTo>
                    <a:pt x="3163" y="3702"/>
                    <a:pt x="3183" y="3404"/>
                    <a:pt x="3183" y="2807"/>
                  </a:cubicBezTo>
                  <a:cubicBezTo>
                    <a:pt x="3183" y="2707"/>
                    <a:pt x="3243" y="2608"/>
                    <a:pt x="3263" y="2508"/>
                  </a:cubicBezTo>
                  <a:cubicBezTo>
                    <a:pt x="3482" y="2488"/>
                    <a:pt x="3720" y="2488"/>
                    <a:pt x="3919" y="2469"/>
                  </a:cubicBezTo>
                  <a:cubicBezTo>
                    <a:pt x="4267" y="2439"/>
                    <a:pt x="4615" y="2419"/>
                    <a:pt x="4964" y="2419"/>
                  </a:cubicBezTo>
                  <a:cubicBezTo>
                    <a:pt x="5312" y="2419"/>
                    <a:pt x="5660" y="2439"/>
                    <a:pt x="6008" y="2488"/>
                  </a:cubicBezTo>
                  <a:cubicBezTo>
                    <a:pt x="6068" y="2508"/>
                    <a:pt x="6147" y="2508"/>
                    <a:pt x="6227" y="2508"/>
                  </a:cubicBezTo>
                  <a:lnTo>
                    <a:pt x="6605" y="2449"/>
                  </a:lnTo>
                  <a:cubicBezTo>
                    <a:pt x="6605" y="2071"/>
                    <a:pt x="6605" y="1414"/>
                    <a:pt x="6565" y="1096"/>
                  </a:cubicBezTo>
                  <a:cubicBezTo>
                    <a:pt x="6545" y="778"/>
                    <a:pt x="6704" y="459"/>
                    <a:pt x="6605" y="101"/>
                  </a:cubicBezTo>
                  <a:cubicBezTo>
                    <a:pt x="6426" y="12"/>
                    <a:pt x="6258" y="1"/>
                    <a:pt x="6093"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0" name="Google Shape;628;p19">
              <a:extLst>
                <a:ext uri="{FF2B5EF4-FFF2-40B4-BE49-F238E27FC236}">
                  <a16:creationId xmlns:a16="http://schemas.microsoft.com/office/drawing/2014/main" id="{16813FA4-BA79-A787-20C9-61DEAED7E393}"/>
                </a:ext>
              </a:extLst>
            </p:cNvPr>
            <p:cNvSpPr/>
            <p:nvPr/>
          </p:nvSpPr>
          <p:spPr>
            <a:xfrm>
              <a:off x="3784245" y="1870577"/>
              <a:ext cx="295357" cy="461719"/>
            </a:xfrm>
            <a:custGeom>
              <a:avLst/>
              <a:gdLst/>
              <a:ahLst/>
              <a:cxnLst/>
              <a:rect l="l" t="t" r="r" b="b"/>
              <a:pathLst>
                <a:path w="7063" h="11181" extrusionOk="0">
                  <a:moveTo>
                    <a:pt x="6201" y="362"/>
                  </a:moveTo>
                  <a:cubicBezTo>
                    <a:pt x="6343" y="362"/>
                    <a:pt x="6478" y="378"/>
                    <a:pt x="6605" y="467"/>
                  </a:cubicBezTo>
                  <a:cubicBezTo>
                    <a:pt x="6704" y="785"/>
                    <a:pt x="6545" y="1104"/>
                    <a:pt x="6585" y="1422"/>
                  </a:cubicBezTo>
                  <a:cubicBezTo>
                    <a:pt x="6605" y="1760"/>
                    <a:pt x="6585" y="2078"/>
                    <a:pt x="6585" y="2416"/>
                  </a:cubicBezTo>
                  <a:lnTo>
                    <a:pt x="6207" y="2496"/>
                  </a:lnTo>
                  <a:cubicBezTo>
                    <a:pt x="6127" y="2496"/>
                    <a:pt x="6048" y="2496"/>
                    <a:pt x="5988" y="2476"/>
                  </a:cubicBezTo>
                  <a:cubicBezTo>
                    <a:pt x="5650" y="2426"/>
                    <a:pt x="5312" y="2407"/>
                    <a:pt x="4978" y="2407"/>
                  </a:cubicBezTo>
                  <a:cubicBezTo>
                    <a:pt x="4645" y="2407"/>
                    <a:pt x="4317" y="2426"/>
                    <a:pt x="3999" y="2456"/>
                  </a:cubicBezTo>
                  <a:cubicBezTo>
                    <a:pt x="3800" y="2476"/>
                    <a:pt x="3601" y="2476"/>
                    <a:pt x="3362" y="2496"/>
                  </a:cubicBezTo>
                  <a:cubicBezTo>
                    <a:pt x="3342" y="2595"/>
                    <a:pt x="3302" y="2695"/>
                    <a:pt x="3302" y="2794"/>
                  </a:cubicBezTo>
                  <a:lnTo>
                    <a:pt x="3302" y="4545"/>
                  </a:lnTo>
                  <a:cubicBezTo>
                    <a:pt x="3302" y="4784"/>
                    <a:pt x="3362" y="4863"/>
                    <a:pt x="3621" y="4863"/>
                  </a:cubicBezTo>
                  <a:cubicBezTo>
                    <a:pt x="3800" y="4863"/>
                    <a:pt x="3939" y="4863"/>
                    <a:pt x="4118" y="4843"/>
                  </a:cubicBezTo>
                  <a:cubicBezTo>
                    <a:pt x="4185" y="4832"/>
                    <a:pt x="4251" y="4827"/>
                    <a:pt x="4318" y="4827"/>
                  </a:cubicBezTo>
                  <a:cubicBezTo>
                    <a:pt x="4489" y="4827"/>
                    <a:pt x="4657" y="4860"/>
                    <a:pt x="4814" y="4903"/>
                  </a:cubicBezTo>
                  <a:cubicBezTo>
                    <a:pt x="4914" y="5201"/>
                    <a:pt x="4834" y="5460"/>
                    <a:pt x="4834" y="5739"/>
                  </a:cubicBezTo>
                  <a:cubicBezTo>
                    <a:pt x="4834" y="5997"/>
                    <a:pt x="4814" y="6276"/>
                    <a:pt x="4794" y="6554"/>
                  </a:cubicBezTo>
                  <a:cubicBezTo>
                    <a:pt x="4689" y="6603"/>
                    <a:pt x="4580" y="6618"/>
                    <a:pt x="4470" y="6618"/>
                  </a:cubicBezTo>
                  <a:cubicBezTo>
                    <a:pt x="4312" y="6618"/>
                    <a:pt x="4152" y="6586"/>
                    <a:pt x="3999" y="6574"/>
                  </a:cubicBezTo>
                  <a:cubicBezTo>
                    <a:pt x="3971" y="6572"/>
                    <a:pt x="3944" y="6571"/>
                    <a:pt x="3916" y="6571"/>
                  </a:cubicBezTo>
                  <a:cubicBezTo>
                    <a:pt x="3689" y="6571"/>
                    <a:pt x="3472" y="6640"/>
                    <a:pt x="3223" y="6693"/>
                  </a:cubicBezTo>
                  <a:cubicBezTo>
                    <a:pt x="3203" y="6793"/>
                    <a:pt x="3163" y="6892"/>
                    <a:pt x="3163" y="7032"/>
                  </a:cubicBezTo>
                  <a:cubicBezTo>
                    <a:pt x="3143" y="7449"/>
                    <a:pt x="3143" y="7887"/>
                    <a:pt x="3123" y="8325"/>
                  </a:cubicBezTo>
                  <a:cubicBezTo>
                    <a:pt x="3123" y="8543"/>
                    <a:pt x="3203" y="8643"/>
                    <a:pt x="3442" y="8643"/>
                  </a:cubicBezTo>
                  <a:cubicBezTo>
                    <a:pt x="3820" y="8663"/>
                    <a:pt x="4198" y="8663"/>
                    <a:pt x="4595" y="8663"/>
                  </a:cubicBezTo>
                  <a:cubicBezTo>
                    <a:pt x="5133" y="8683"/>
                    <a:pt x="5650" y="8683"/>
                    <a:pt x="6207" y="8742"/>
                  </a:cubicBezTo>
                  <a:cubicBezTo>
                    <a:pt x="6326" y="8742"/>
                    <a:pt x="6446" y="8782"/>
                    <a:pt x="6545" y="8822"/>
                  </a:cubicBezTo>
                  <a:cubicBezTo>
                    <a:pt x="6684" y="9160"/>
                    <a:pt x="6684" y="10035"/>
                    <a:pt x="6605" y="10652"/>
                  </a:cubicBezTo>
                  <a:cubicBezTo>
                    <a:pt x="6545" y="10672"/>
                    <a:pt x="6505" y="10712"/>
                    <a:pt x="6446" y="10712"/>
                  </a:cubicBezTo>
                  <a:cubicBezTo>
                    <a:pt x="5511" y="10712"/>
                    <a:pt x="4595" y="10672"/>
                    <a:pt x="3641" y="10672"/>
                  </a:cubicBezTo>
                  <a:cubicBezTo>
                    <a:pt x="3223" y="10672"/>
                    <a:pt x="2765" y="10672"/>
                    <a:pt x="2348" y="10752"/>
                  </a:cubicBezTo>
                  <a:cubicBezTo>
                    <a:pt x="2087" y="10802"/>
                    <a:pt x="1830" y="10820"/>
                    <a:pt x="1570" y="10820"/>
                  </a:cubicBezTo>
                  <a:cubicBezTo>
                    <a:pt x="1216" y="10820"/>
                    <a:pt x="857" y="10786"/>
                    <a:pt x="478" y="10752"/>
                  </a:cubicBezTo>
                  <a:cubicBezTo>
                    <a:pt x="378" y="10354"/>
                    <a:pt x="358" y="9936"/>
                    <a:pt x="338" y="9538"/>
                  </a:cubicBezTo>
                  <a:cubicBezTo>
                    <a:pt x="319" y="8663"/>
                    <a:pt x="319" y="7787"/>
                    <a:pt x="319" y="6932"/>
                  </a:cubicBezTo>
                  <a:cubicBezTo>
                    <a:pt x="319" y="5380"/>
                    <a:pt x="358" y="3809"/>
                    <a:pt x="537" y="2277"/>
                  </a:cubicBezTo>
                  <a:cubicBezTo>
                    <a:pt x="577" y="1919"/>
                    <a:pt x="557" y="1561"/>
                    <a:pt x="577" y="1203"/>
                  </a:cubicBezTo>
                  <a:cubicBezTo>
                    <a:pt x="577" y="984"/>
                    <a:pt x="577" y="726"/>
                    <a:pt x="756" y="507"/>
                  </a:cubicBezTo>
                  <a:cubicBezTo>
                    <a:pt x="876" y="487"/>
                    <a:pt x="1055" y="467"/>
                    <a:pt x="1214" y="467"/>
                  </a:cubicBezTo>
                  <a:cubicBezTo>
                    <a:pt x="1731" y="467"/>
                    <a:pt x="2248" y="467"/>
                    <a:pt x="2765" y="427"/>
                  </a:cubicBezTo>
                  <a:cubicBezTo>
                    <a:pt x="3208" y="404"/>
                    <a:pt x="3637" y="394"/>
                    <a:pt x="4069" y="394"/>
                  </a:cubicBezTo>
                  <a:cubicBezTo>
                    <a:pt x="4374" y="394"/>
                    <a:pt x="4680" y="399"/>
                    <a:pt x="4993" y="407"/>
                  </a:cubicBezTo>
                  <a:cubicBezTo>
                    <a:pt x="5312" y="407"/>
                    <a:pt x="5630" y="387"/>
                    <a:pt x="5948" y="368"/>
                  </a:cubicBezTo>
                  <a:cubicBezTo>
                    <a:pt x="6035" y="368"/>
                    <a:pt x="6119" y="362"/>
                    <a:pt x="6201" y="362"/>
                  </a:cubicBezTo>
                  <a:close/>
                  <a:moveTo>
                    <a:pt x="3880" y="1"/>
                  </a:moveTo>
                  <a:cubicBezTo>
                    <a:pt x="3760" y="1"/>
                    <a:pt x="3641" y="3"/>
                    <a:pt x="3521" y="9"/>
                  </a:cubicBezTo>
                  <a:cubicBezTo>
                    <a:pt x="2978" y="44"/>
                    <a:pt x="2441" y="65"/>
                    <a:pt x="1908" y="65"/>
                  </a:cubicBezTo>
                  <a:cubicBezTo>
                    <a:pt x="1523" y="65"/>
                    <a:pt x="1139" y="54"/>
                    <a:pt x="756" y="29"/>
                  </a:cubicBezTo>
                  <a:cubicBezTo>
                    <a:pt x="734" y="27"/>
                    <a:pt x="711" y="26"/>
                    <a:pt x="690" y="26"/>
                  </a:cubicBezTo>
                  <a:cubicBezTo>
                    <a:pt x="501" y="26"/>
                    <a:pt x="348" y="101"/>
                    <a:pt x="259" y="208"/>
                  </a:cubicBezTo>
                  <a:cubicBezTo>
                    <a:pt x="279" y="606"/>
                    <a:pt x="299" y="964"/>
                    <a:pt x="299" y="1322"/>
                  </a:cubicBezTo>
                  <a:cubicBezTo>
                    <a:pt x="299" y="2456"/>
                    <a:pt x="100" y="3570"/>
                    <a:pt x="100" y="4684"/>
                  </a:cubicBezTo>
                  <a:cubicBezTo>
                    <a:pt x="140" y="5560"/>
                    <a:pt x="60" y="6435"/>
                    <a:pt x="60" y="7290"/>
                  </a:cubicBezTo>
                  <a:cubicBezTo>
                    <a:pt x="60" y="7688"/>
                    <a:pt x="140" y="8086"/>
                    <a:pt x="80" y="8484"/>
                  </a:cubicBezTo>
                  <a:cubicBezTo>
                    <a:pt x="0" y="9299"/>
                    <a:pt x="140" y="10095"/>
                    <a:pt x="80" y="10931"/>
                  </a:cubicBezTo>
                  <a:cubicBezTo>
                    <a:pt x="80" y="11070"/>
                    <a:pt x="159" y="11169"/>
                    <a:pt x="299" y="11169"/>
                  </a:cubicBezTo>
                  <a:cubicBezTo>
                    <a:pt x="623" y="11169"/>
                    <a:pt x="950" y="11180"/>
                    <a:pt x="1277" y="11180"/>
                  </a:cubicBezTo>
                  <a:cubicBezTo>
                    <a:pt x="1712" y="11180"/>
                    <a:pt x="2146" y="11161"/>
                    <a:pt x="2566" y="11070"/>
                  </a:cubicBezTo>
                  <a:cubicBezTo>
                    <a:pt x="2666" y="11050"/>
                    <a:pt x="2785" y="11050"/>
                    <a:pt x="2885" y="11050"/>
                  </a:cubicBezTo>
                  <a:lnTo>
                    <a:pt x="5968" y="11050"/>
                  </a:lnTo>
                  <a:cubicBezTo>
                    <a:pt x="6266" y="11050"/>
                    <a:pt x="6565" y="11050"/>
                    <a:pt x="6903" y="11030"/>
                  </a:cubicBezTo>
                  <a:cubicBezTo>
                    <a:pt x="6923" y="10871"/>
                    <a:pt x="6943" y="10771"/>
                    <a:pt x="6943" y="10672"/>
                  </a:cubicBezTo>
                  <a:cubicBezTo>
                    <a:pt x="6963" y="10135"/>
                    <a:pt x="6963" y="9558"/>
                    <a:pt x="6963" y="8981"/>
                  </a:cubicBezTo>
                  <a:cubicBezTo>
                    <a:pt x="7003" y="8921"/>
                    <a:pt x="7003" y="8842"/>
                    <a:pt x="6983" y="8742"/>
                  </a:cubicBezTo>
                  <a:cubicBezTo>
                    <a:pt x="6923" y="8484"/>
                    <a:pt x="6804" y="8384"/>
                    <a:pt x="6525" y="8364"/>
                  </a:cubicBezTo>
                  <a:cubicBezTo>
                    <a:pt x="6107" y="8344"/>
                    <a:pt x="5650" y="8344"/>
                    <a:pt x="5232" y="8325"/>
                  </a:cubicBezTo>
                  <a:cubicBezTo>
                    <a:pt x="4755" y="8285"/>
                    <a:pt x="4297" y="8285"/>
                    <a:pt x="3820" y="8265"/>
                  </a:cubicBezTo>
                  <a:cubicBezTo>
                    <a:pt x="3720" y="8265"/>
                    <a:pt x="3621" y="8225"/>
                    <a:pt x="3521" y="8185"/>
                  </a:cubicBezTo>
                  <a:cubicBezTo>
                    <a:pt x="3541" y="7787"/>
                    <a:pt x="3541" y="7429"/>
                    <a:pt x="3561" y="7032"/>
                  </a:cubicBezTo>
                  <a:cubicBezTo>
                    <a:pt x="3748" y="6942"/>
                    <a:pt x="3931" y="6914"/>
                    <a:pt x="4116" y="6914"/>
                  </a:cubicBezTo>
                  <a:cubicBezTo>
                    <a:pt x="4425" y="6914"/>
                    <a:pt x="4737" y="6992"/>
                    <a:pt x="5073" y="6992"/>
                  </a:cubicBezTo>
                  <a:cubicBezTo>
                    <a:pt x="5113" y="6833"/>
                    <a:pt x="5133" y="6674"/>
                    <a:pt x="5152" y="6554"/>
                  </a:cubicBezTo>
                  <a:cubicBezTo>
                    <a:pt x="5172" y="6256"/>
                    <a:pt x="5172" y="5977"/>
                    <a:pt x="5172" y="5679"/>
                  </a:cubicBezTo>
                  <a:cubicBezTo>
                    <a:pt x="5172" y="5400"/>
                    <a:pt x="5212" y="5142"/>
                    <a:pt x="5212" y="4863"/>
                  </a:cubicBezTo>
                  <a:cubicBezTo>
                    <a:pt x="5212" y="4644"/>
                    <a:pt x="5133" y="4545"/>
                    <a:pt x="4914" y="4485"/>
                  </a:cubicBezTo>
                  <a:cubicBezTo>
                    <a:pt x="4757" y="4437"/>
                    <a:pt x="4608" y="4411"/>
                    <a:pt x="4457" y="4411"/>
                  </a:cubicBezTo>
                  <a:cubicBezTo>
                    <a:pt x="4359" y="4411"/>
                    <a:pt x="4260" y="4422"/>
                    <a:pt x="4158" y="4446"/>
                  </a:cubicBezTo>
                  <a:cubicBezTo>
                    <a:pt x="4098" y="4454"/>
                    <a:pt x="4030" y="4466"/>
                    <a:pt x="3960" y="4466"/>
                  </a:cubicBezTo>
                  <a:cubicBezTo>
                    <a:pt x="3868" y="4466"/>
                    <a:pt x="3771" y="4445"/>
                    <a:pt x="3680" y="4366"/>
                  </a:cubicBezTo>
                  <a:cubicBezTo>
                    <a:pt x="3581" y="3869"/>
                    <a:pt x="3621" y="3371"/>
                    <a:pt x="3740" y="2874"/>
                  </a:cubicBezTo>
                  <a:cubicBezTo>
                    <a:pt x="4157" y="2774"/>
                    <a:pt x="4567" y="2739"/>
                    <a:pt x="4976" y="2739"/>
                  </a:cubicBezTo>
                  <a:cubicBezTo>
                    <a:pt x="5622" y="2739"/>
                    <a:pt x="6265" y="2825"/>
                    <a:pt x="6923" y="2874"/>
                  </a:cubicBezTo>
                  <a:cubicBezTo>
                    <a:pt x="6963" y="2695"/>
                    <a:pt x="7022" y="2556"/>
                    <a:pt x="7003" y="2377"/>
                  </a:cubicBezTo>
                  <a:cubicBezTo>
                    <a:pt x="6863" y="1800"/>
                    <a:pt x="6903" y="1223"/>
                    <a:pt x="7022" y="666"/>
                  </a:cubicBezTo>
                  <a:cubicBezTo>
                    <a:pt x="7062" y="467"/>
                    <a:pt x="7062" y="268"/>
                    <a:pt x="6963" y="69"/>
                  </a:cubicBezTo>
                  <a:cubicBezTo>
                    <a:pt x="6863" y="29"/>
                    <a:pt x="6764" y="9"/>
                    <a:pt x="6664" y="9"/>
                  </a:cubicBezTo>
                  <a:lnTo>
                    <a:pt x="4615" y="9"/>
                  </a:lnTo>
                  <a:cubicBezTo>
                    <a:pt x="4363" y="9"/>
                    <a:pt x="4120" y="1"/>
                    <a:pt x="3880"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71" name="Google Shape;629;p19">
            <a:extLst>
              <a:ext uri="{FF2B5EF4-FFF2-40B4-BE49-F238E27FC236}">
                <a16:creationId xmlns:a16="http://schemas.microsoft.com/office/drawing/2014/main" id="{E2DFF9BA-D20A-C90C-D99F-E27CC83009B8}"/>
              </a:ext>
            </a:extLst>
          </p:cNvPr>
          <p:cNvGrpSpPr/>
          <p:nvPr/>
        </p:nvGrpSpPr>
        <p:grpSpPr>
          <a:xfrm>
            <a:off x="1451739" y="2559699"/>
            <a:ext cx="2046739" cy="2809406"/>
            <a:chOff x="857200" y="2041425"/>
            <a:chExt cx="1386569" cy="1640858"/>
          </a:xfrm>
        </p:grpSpPr>
        <p:sp>
          <p:nvSpPr>
            <p:cNvPr id="72" name="Google Shape;630;p19">
              <a:extLst>
                <a:ext uri="{FF2B5EF4-FFF2-40B4-BE49-F238E27FC236}">
                  <a16:creationId xmlns:a16="http://schemas.microsoft.com/office/drawing/2014/main" id="{45FEB287-D762-DA64-576A-EEAC9EFCFFC3}"/>
                </a:ext>
              </a:extLst>
            </p:cNvPr>
            <p:cNvSpPr/>
            <p:nvPr/>
          </p:nvSpPr>
          <p:spPr>
            <a:xfrm>
              <a:off x="1161553" y="3418429"/>
              <a:ext cx="799656" cy="244110"/>
            </a:xfrm>
            <a:custGeom>
              <a:avLst/>
              <a:gdLst/>
              <a:ahLst/>
              <a:cxnLst/>
              <a:rect l="l" t="t" r="r" b="b"/>
              <a:pathLst>
                <a:path w="17716" h="5477" extrusionOk="0">
                  <a:moveTo>
                    <a:pt x="0" y="810"/>
                  </a:moveTo>
                  <a:lnTo>
                    <a:pt x="190" y="5382"/>
                  </a:lnTo>
                  <a:lnTo>
                    <a:pt x="17573" y="5477"/>
                  </a:lnTo>
                  <a:lnTo>
                    <a:pt x="17716" y="0"/>
                  </a:lnTo>
                  <a:close/>
                </a:path>
              </a:pathLst>
            </a:custGeom>
            <a:solidFill>
              <a:schemeClr val="accent6"/>
            </a:solidFill>
            <a:ln>
              <a:noFill/>
            </a:ln>
          </p:spPr>
        </p:sp>
        <p:sp>
          <p:nvSpPr>
            <p:cNvPr id="73" name="Google Shape;631;p19">
              <a:extLst>
                <a:ext uri="{FF2B5EF4-FFF2-40B4-BE49-F238E27FC236}">
                  <a16:creationId xmlns:a16="http://schemas.microsoft.com/office/drawing/2014/main" id="{F66E2437-596D-3EDD-98E0-6926CA33F033}"/>
                </a:ext>
              </a:extLst>
            </p:cNvPr>
            <p:cNvSpPr/>
            <p:nvPr/>
          </p:nvSpPr>
          <p:spPr>
            <a:xfrm>
              <a:off x="966610" y="3032131"/>
              <a:ext cx="1133906" cy="639227"/>
            </a:xfrm>
            <a:custGeom>
              <a:avLst/>
              <a:gdLst/>
              <a:ahLst/>
              <a:cxnLst/>
              <a:rect l="l" t="t" r="r" b="b"/>
              <a:pathLst>
                <a:path w="19556" h="10880" extrusionOk="0">
                  <a:moveTo>
                    <a:pt x="6018" y="1"/>
                  </a:moveTo>
                  <a:cubicBezTo>
                    <a:pt x="5980" y="1"/>
                    <a:pt x="5937" y="5"/>
                    <a:pt x="5889" y="12"/>
                  </a:cubicBezTo>
                  <a:cubicBezTo>
                    <a:pt x="5272" y="72"/>
                    <a:pt x="4656" y="171"/>
                    <a:pt x="4059" y="370"/>
                  </a:cubicBezTo>
                  <a:cubicBezTo>
                    <a:pt x="3064" y="669"/>
                    <a:pt x="2229" y="1226"/>
                    <a:pt x="1632" y="2061"/>
                  </a:cubicBezTo>
                  <a:cubicBezTo>
                    <a:pt x="1333" y="2499"/>
                    <a:pt x="1095" y="2956"/>
                    <a:pt x="836" y="3434"/>
                  </a:cubicBezTo>
                  <a:cubicBezTo>
                    <a:pt x="617" y="3851"/>
                    <a:pt x="498" y="4309"/>
                    <a:pt x="399" y="4786"/>
                  </a:cubicBezTo>
                  <a:cubicBezTo>
                    <a:pt x="180" y="5841"/>
                    <a:pt x="40" y="6935"/>
                    <a:pt x="21" y="8029"/>
                  </a:cubicBezTo>
                  <a:cubicBezTo>
                    <a:pt x="1" y="8626"/>
                    <a:pt x="40" y="9203"/>
                    <a:pt x="80" y="9799"/>
                  </a:cubicBezTo>
                  <a:cubicBezTo>
                    <a:pt x="100" y="10078"/>
                    <a:pt x="180" y="10317"/>
                    <a:pt x="319" y="10575"/>
                  </a:cubicBezTo>
                  <a:cubicBezTo>
                    <a:pt x="418" y="10714"/>
                    <a:pt x="518" y="10814"/>
                    <a:pt x="697" y="10814"/>
                  </a:cubicBezTo>
                  <a:cubicBezTo>
                    <a:pt x="1194" y="10854"/>
                    <a:pt x="1711" y="10874"/>
                    <a:pt x="2209" y="10874"/>
                  </a:cubicBezTo>
                  <a:cubicBezTo>
                    <a:pt x="2272" y="10878"/>
                    <a:pt x="2335" y="10879"/>
                    <a:pt x="2398" y="10879"/>
                  </a:cubicBezTo>
                  <a:cubicBezTo>
                    <a:pt x="2648" y="10879"/>
                    <a:pt x="2893" y="10854"/>
                    <a:pt x="3164" y="10854"/>
                  </a:cubicBezTo>
                  <a:cubicBezTo>
                    <a:pt x="3402" y="10854"/>
                    <a:pt x="3621" y="10854"/>
                    <a:pt x="3860" y="10695"/>
                  </a:cubicBezTo>
                  <a:cubicBezTo>
                    <a:pt x="3979" y="10356"/>
                    <a:pt x="3959" y="9978"/>
                    <a:pt x="3959" y="9600"/>
                  </a:cubicBezTo>
                  <a:cubicBezTo>
                    <a:pt x="3920" y="9024"/>
                    <a:pt x="3920" y="8467"/>
                    <a:pt x="3920" y="7890"/>
                  </a:cubicBezTo>
                  <a:cubicBezTo>
                    <a:pt x="3920" y="7810"/>
                    <a:pt x="3959" y="7731"/>
                    <a:pt x="3979" y="7671"/>
                  </a:cubicBezTo>
                  <a:cubicBezTo>
                    <a:pt x="3979" y="7631"/>
                    <a:pt x="4059" y="7631"/>
                    <a:pt x="4079" y="7631"/>
                  </a:cubicBezTo>
                  <a:cubicBezTo>
                    <a:pt x="4099" y="7631"/>
                    <a:pt x="4118" y="7631"/>
                    <a:pt x="4118" y="7671"/>
                  </a:cubicBezTo>
                  <a:cubicBezTo>
                    <a:pt x="4158" y="7731"/>
                    <a:pt x="4178" y="7830"/>
                    <a:pt x="4178" y="7929"/>
                  </a:cubicBezTo>
                  <a:lnTo>
                    <a:pt x="4178" y="10277"/>
                  </a:lnTo>
                  <a:cubicBezTo>
                    <a:pt x="4178" y="10655"/>
                    <a:pt x="4258" y="10774"/>
                    <a:pt x="4656" y="10774"/>
                  </a:cubicBezTo>
                  <a:lnTo>
                    <a:pt x="6685" y="10774"/>
                  </a:lnTo>
                  <a:cubicBezTo>
                    <a:pt x="7255" y="10761"/>
                    <a:pt x="7817" y="10728"/>
                    <a:pt x="8375" y="10728"/>
                  </a:cubicBezTo>
                  <a:cubicBezTo>
                    <a:pt x="8634" y="10728"/>
                    <a:pt x="8893" y="10735"/>
                    <a:pt x="9151" y="10754"/>
                  </a:cubicBezTo>
                  <a:cubicBezTo>
                    <a:pt x="9788" y="10782"/>
                    <a:pt x="10445" y="10819"/>
                    <a:pt x="11100" y="10819"/>
                  </a:cubicBezTo>
                  <a:cubicBezTo>
                    <a:pt x="11386" y="10819"/>
                    <a:pt x="11672" y="10812"/>
                    <a:pt x="11956" y="10794"/>
                  </a:cubicBezTo>
                  <a:cubicBezTo>
                    <a:pt x="12404" y="10774"/>
                    <a:pt x="12861" y="10769"/>
                    <a:pt x="13319" y="10769"/>
                  </a:cubicBezTo>
                  <a:cubicBezTo>
                    <a:pt x="13776" y="10769"/>
                    <a:pt x="14234" y="10774"/>
                    <a:pt x="14681" y="10774"/>
                  </a:cubicBezTo>
                  <a:cubicBezTo>
                    <a:pt x="15079" y="10754"/>
                    <a:pt x="15437" y="10754"/>
                    <a:pt x="15875" y="10655"/>
                  </a:cubicBezTo>
                  <a:cubicBezTo>
                    <a:pt x="15875" y="10317"/>
                    <a:pt x="15915" y="9978"/>
                    <a:pt x="15915" y="9660"/>
                  </a:cubicBezTo>
                  <a:cubicBezTo>
                    <a:pt x="15915" y="8964"/>
                    <a:pt x="15895" y="8228"/>
                    <a:pt x="15895" y="7532"/>
                  </a:cubicBezTo>
                  <a:cubicBezTo>
                    <a:pt x="15895" y="7382"/>
                    <a:pt x="16001" y="7232"/>
                    <a:pt x="16147" y="7232"/>
                  </a:cubicBezTo>
                  <a:cubicBezTo>
                    <a:pt x="16155" y="7232"/>
                    <a:pt x="16164" y="7232"/>
                    <a:pt x="16173" y="7233"/>
                  </a:cubicBezTo>
                  <a:cubicBezTo>
                    <a:pt x="16313" y="7273"/>
                    <a:pt x="16333" y="7392"/>
                    <a:pt x="16333" y="7512"/>
                  </a:cubicBezTo>
                  <a:lnTo>
                    <a:pt x="16333" y="7631"/>
                  </a:lnTo>
                  <a:cubicBezTo>
                    <a:pt x="16372" y="8327"/>
                    <a:pt x="16372" y="9004"/>
                    <a:pt x="16392" y="9700"/>
                  </a:cubicBezTo>
                  <a:cubicBezTo>
                    <a:pt x="16412" y="9998"/>
                    <a:pt x="16432" y="10317"/>
                    <a:pt x="16472" y="10695"/>
                  </a:cubicBezTo>
                  <a:cubicBezTo>
                    <a:pt x="16609" y="10712"/>
                    <a:pt x="16746" y="10758"/>
                    <a:pt x="16857" y="10758"/>
                  </a:cubicBezTo>
                  <a:cubicBezTo>
                    <a:pt x="16875" y="10758"/>
                    <a:pt x="16893" y="10757"/>
                    <a:pt x="16909" y="10754"/>
                  </a:cubicBezTo>
                  <a:cubicBezTo>
                    <a:pt x="17361" y="10694"/>
                    <a:pt x="17800" y="10634"/>
                    <a:pt x="18246" y="10634"/>
                  </a:cubicBezTo>
                  <a:cubicBezTo>
                    <a:pt x="18390" y="10634"/>
                    <a:pt x="18534" y="10640"/>
                    <a:pt x="18680" y="10655"/>
                  </a:cubicBezTo>
                  <a:cubicBezTo>
                    <a:pt x="18693" y="10661"/>
                    <a:pt x="18711" y="10664"/>
                    <a:pt x="18731" y="10664"/>
                  </a:cubicBezTo>
                  <a:cubicBezTo>
                    <a:pt x="18771" y="10664"/>
                    <a:pt x="18819" y="10655"/>
                    <a:pt x="18859" y="10655"/>
                  </a:cubicBezTo>
                  <a:cubicBezTo>
                    <a:pt x="19078" y="10655"/>
                    <a:pt x="19217" y="10515"/>
                    <a:pt x="19277" y="10297"/>
                  </a:cubicBezTo>
                  <a:cubicBezTo>
                    <a:pt x="19356" y="9978"/>
                    <a:pt x="19416" y="9620"/>
                    <a:pt x="19456" y="9302"/>
                  </a:cubicBezTo>
                  <a:cubicBezTo>
                    <a:pt x="19515" y="8427"/>
                    <a:pt x="19555" y="7591"/>
                    <a:pt x="19555" y="6716"/>
                  </a:cubicBezTo>
                  <a:cubicBezTo>
                    <a:pt x="19555" y="5642"/>
                    <a:pt x="19376" y="4627"/>
                    <a:pt x="19177" y="3633"/>
                  </a:cubicBezTo>
                  <a:cubicBezTo>
                    <a:pt x="18899" y="2499"/>
                    <a:pt x="18222" y="1663"/>
                    <a:pt x="17188" y="1146"/>
                  </a:cubicBezTo>
                  <a:cubicBezTo>
                    <a:pt x="16810" y="967"/>
                    <a:pt x="16392" y="808"/>
                    <a:pt x="15994" y="669"/>
                  </a:cubicBezTo>
                  <a:cubicBezTo>
                    <a:pt x="15696" y="569"/>
                    <a:pt x="15338" y="529"/>
                    <a:pt x="15020" y="470"/>
                  </a:cubicBezTo>
                  <a:cubicBezTo>
                    <a:pt x="14946" y="462"/>
                    <a:pt x="14886" y="457"/>
                    <a:pt x="14835" y="457"/>
                  </a:cubicBezTo>
                  <a:cubicBezTo>
                    <a:pt x="14622" y="457"/>
                    <a:pt x="14571" y="539"/>
                    <a:pt x="14443" y="828"/>
                  </a:cubicBezTo>
                  <a:cubicBezTo>
                    <a:pt x="14144" y="1564"/>
                    <a:pt x="13647" y="2161"/>
                    <a:pt x="12931" y="2558"/>
                  </a:cubicBezTo>
                  <a:cubicBezTo>
                    <a:pt x="12553" y="2757"/>
                    <a:pt x="12215" y="2956"/>
                    <a:pt x="11837" y="3135"/>
                  </a:cubicBezTo>
                  <a:cubicBezTo>
                    <a:pt x="11367" y="3334"/>
                    <a:pt x="10898" y="3452"/>
                    <a:pt x="10414" y="3452"/>
                  </a:cubicBezTo>
                  <a:cubicBezTo>
                    <a:pt x="10221" y="3452"/>
                    <a:pt x="10026" y="3434"/>
                    <a:pt x="9828" y="3394"/>
                  </a:cubicBezTo>
                  <a:cubicBezTo>
                    <a:pt x="9549" y="3334"/>
                    <a:pt x="9251" y="3255"/>
                    <a:pt x="8972" y="3195"/>
                  </a:cubicBezTo>
                  <a:cubicBezTo>
                    <a:pt x="8853" y="3155"/>
                    <a:pt x="8734" y="3115"/>
                    <a:pt x="8594" y="3036"/>
                  </a:cubicBezTo>
                  <a:cubicBezTo>
                    <a:pt x="7779" y="2519"/>
                    <a:pt x="7102" y="1862"/>
                    <a:pt x="6665" y="1027"/>
                  </a:cubicBezTo>
                  <a:cubicBezTo>
                    <a:pt x="6545" y="808"/>
                    <a:pt x="6446" y="529"/>
                    <a:pt x="6346" y="271"/>
                  </a:cubicBezTo>
                  <a:cubicBezTo>
                    <a:pt x="6266" y="76"/>
                    <a:pt x="6185" y="1"/>
                    <a:pt x="6018" y="1"/>
                  </a:cubicBezTo>
                  <a:close/>
                </a:path>
              </a:pathLst>
            </a:custGeom>
            <a:solidFill>
              <a:srgbClr val="434782"/>
            </a:solidFill>
            <a:ln>
              <a:noFill/>
            </a:ln>
          </p:spPr>
          <p:txBody>
            <a:bodyPr spcFirstLastPara="1" wrap="square" lIns="121900" tIns="121900" rIns="121900" bIns="121900" anchor="ctr" anchorCtr="0">
              <a:noAutofit/>
            </a:bodyPr>
            <a:lstStyle/>
            <a:p>
              <a:endParaRPr sz="2400"/>
            </a:p>
          </p:txBody>
        </p:sp>
        <p:sp>
          <p:nvSpPr>
            <p:cNvPr id="74" name="Google Shape;632;p19">
              <a:extLst>
                <a:ext uri="{FF2B5EF4-FFF2-40B4-BE49-F238E27FC236}">
                  <a16:creationId xmlns:a16="http://schemas.microsoft.com/office/drawing/2014/main" id="{C7FD5267-BECF-9A9D-A236-827A60DE9890}"/>
                </a:ext>
              </a:extLst>
            </p:cNvPr>
            <p:cNvSpPr/>
            <p:nvPr/>
          </p:nvSpPr>
          <p:spPr>
            <a:xfrm>
              <a:off x="1301102" y="2311248"/>
              <a:ext cx="583710" cy="244692"/>
            </a:xfrm>
            <a:custGeom>
              <a:avLst/>
              <a:gdLst/>
              <a:ahLst/>
              <a:cxnLst/>
              <a:rect l="l" t="t" r="r" b="b"/>
              <a:pathLst>
                <a:path w="10067" h="4238" extrusionOk="0">
                  <a:moveTo>
                    <a:pt x="5084" y="0"/>
                  </a:moveTo>
                  <a:cubicBezTo>
                    <a:pt x="4726" y="0"/>
                    <a:pt x="4377" y="80"/>
                    <a:pt x="4019" y="239"/>
                  </a:cubicBezTo>
                  <a:cubicBezTo>
                    <a:pt x="3800" y="339"/>
                    <a:pt x="3601" y="438"/>
                    <a:pt x="3382" y="537"/>
                  </a:cubicBezTo>
                  <a:cubicBezTo>
                    <a:pt x="3343" y="518"/>
                    <a:pt x="3283" y="458"/>
                    <a:pt x="3263" y="418"/>
                  </a:cubicBezTo>
                  <a:cubicBezTo>
                    <a:pt x="3104" y="100"/>
                    <a:pt x="2865" y="40"/>
                    <a:pt x="2567" y="20"/>
                  </a:cubicBezTo>
                  <a:cubicBezTo>
                    <a:pt x="2507" y="14"/>
                    <a:pt x="2448" y="10"/>
                    <a:pt x="2391" y="10"/>
                  </a:cubicBezTo>
                  <a:cubicBezTo>
                    <a:pt x="2103" y="10"/>
                    <a:pt x="1841" y="93"/>
                    <a:pt x="1592" y="259"/>
                  </a:cubicBezTo>
                  <a:cubicBezTo>
                    <a:pt x="1234" y="478"/>
                    <a:pt x="995" y="776"/>
                    <a:pt x="796" y="1154"/>
                  </a:cubicBezTo>
                  <a:cubicBezTo>
                    <a:pt x="697" y="1373"/>
                    <a:pt x="538" y="1632"/>
                    <a:pt x="418" y="1850"/>
                  </a:cubicBezTo>
                  <a:cubicBezTo>
                    <a:pt x="219" y="2228"/>
                    <a:pt x="100" y="2586"/>
                    <a:pt x="40" y="2984"/>
                  </a:cubicBezTo>
                  <a:cubicBezTo>
                    <a:pt x="1" y="3382"/>
                    <a:pt x="1" y="3780"/>
                    <a:pt x="199" y="4238"/>
                  </a:cubicBezTo>
                  <a:cubicBezTo>
                    <a:pt x="339" y="4218"/>
                    <a:pt x="478" y="4178"/>
                    <a:pt x="597" y="4138"/>
                  </a:cubicBezTo>
                  <a:cubicBezTo>
                    <a:pt x="816" y="4039"/>
                    <a:pt x="1015" y="3919"/>
                    <a:pt x="1234" y="3820"/>
                  </a:cubicBezTo>
                  <a:cubicBezTo>
                    <a:pt x="1990" y="3442"/>
                    <a:pt x="2567" y="2925"/>
                    <a:pt x="2905" y="2149"/>
                  </a:cubicBezTo>
                  <a:cubicBezTo>
                    <a:pt x="2965" y="2049"/>
                    <a:pt x="2984" y="1930"/>
                    <a:pt x="3024" y="1791"/>
                  </a:cubicBezTo>
                  <a:cubicBezTo>
                    <a:pt x="3067" y="1705"/>
                    <a:pt x="3138" y="1666"/>
                    <a:pt x="3213" y="1666"/>
                  </a:cubicBezTo>
                  <a:cubicBezTo>
                    <a:pt x="3279" y="1666"/>
                    <a:pt x="3347" y="1696"/>
                    <a:pt x="3402" y="1751"/>
                  </a:cubicBezTo>
                  <a:cubicBezTo>
                    <a:pt x="3621" y="1990"/>
                    <a:pt x="3780" y="2169"/>
                    <a:pt x="3999" y="2427"/>
                  </a:cubicBezTo>
                  <a:cubicBezTo>
                    <a:pt x="4397" y="2885"/>
                    <a:pt x="4894" y="3223"/>
                    <a:pt x="5511" y="3362"/>
                  </a:cubicBezTo>
                  <a:cubicBezTo>
                    <a:pt x="5789" y="3442"/>
                    <a:pt x="6068" y="3521"/>
                    <a:pt x="6307" y="3621"/>
                  </a:cubicBezTo>
                  <a:cubicBezTo>
                    <a:pt x="6721" y="3784"/>
                    <a:pt x="7124" y="3836"/>
                    <a:pt x="7540" y="3836"/>
                  </a:cubicBezTo>
                  <a:cubicBezTo>
                    <a:pt x="7684" y="3836"/>
                    <a:pt x="7830" y="3830"/>
                    <a:pt x="7978" y="3820"/>
                  </a:cubicBezTo>
                  <a:cubicBezTo>
                    <a:pt x="8455" y="3780"/>
                    <a:pt x="8873" y="3661"/>
                    <a:pt x="9290" y="3442"/>
                  </a:cubicBezTo>
                  <a:cubicBezTo>
                    <a:pt x="9629" y="3263"/>
                    <a:pt x="9967" y="2964"/>
                    <a:pt x="10066" y="2586"/>
                  </a:cubicBezTo>
                  <a:lnTo>
                    <a:pt x="10066" y="2586"/>
                  </a:lnTo>
                  <a:cubicBezTo>
                    <a:pt x="10036" y="2616"/>
                    <a:pt x="10012" y="2626"/>
                    <a:pt x="9992" y="2626"/>
                  </a:cubicBezTo>
                  <a:cubicBezTo>
                    <a:pt x="9972" y="2626"/>
                    <a:pt x="9957" y="2616"/>
                    <a:pt x="9947" y="2606"/>
                  </a:cubicBezTo>
                  <a:cubicBezTo>
                    <a:pt x="9370" y="2328"/>
                    <a:pt x="8853" y="2029"/>
                    <a:pt x="8415" y="1552"/>
                  </a:cubicBezTo>
                  <a:cubicBezTo>
                    <a:pt x="8057" y="1174"/>
                    <a:pt x="7659" y="876"/>
                    <a:pt x="7261" y="577"/>
                  </a:cubicBezTo>
                  <a:cubicBezTo>
                    <a:pt x="6883" y="319"/>
                    <a:pt x="6466" y="140"/>
                    <a:pt x="5968" y="100"/>
                  </a:cubicBezTo>
                  <a:cubicBezTo>
                    <a:pt x="5849" y="100"/>
                    <a:pt x="5730" y="80"/>
                    <a:pt x="5630" y="60"/>
                  </a:cubicBezTo>
                  <a:cubicBezTo>
                    <a:pt x="5445" y="20"/>
                    <a:pt x="5263" y="0"/>
                    <a:pt x="5084" y="0"/>
                  </a:cubicBezTo>
                  <a:close/>
                </a:path>
              </a:pathLst>
            </a:custGeom>
            <a:solidFill>
              <a:srgbClr val="CBC2E0"/>
            </a:solidFill>
            <a:ln>
              <a:noFill/>
            </a:ln>
          </p:spPr>
          <p:txBody>
            <a:bodyPr spcFirstLastPara="1" wrap="square" lIns="121900" tIns="121900" rIns="121900" bIns="121900" anchor="ctr" anchorCtr="0">
              <a:noAutofit/>
            </a:bodyPr>
            <a:lstStyle/>
            <a:p>
              <a:endParaRPr sz="2400"/>
            </a:p>
          </p:txBody>
        </p:sp>
        <p:sp>
          <p:nvSpPr>
            <p:cNvPr id="75" name="Google Shape;633;p19">
              <a:extLst>
                <a:ext uri="{FF2B5EF4-FFF2-40B4-BE49-F238E27FC236}">
                  <a16:creationId xmlns:a16="http://schemas.microsoft.com/office/drawing/2014/main" id="{B5C6FDD8-F2AA-7433-C39F-9470BB702A88}"/>
                </a:ext>
              </a:extLst>
            </p:cNvPr>
            <p:cNvSpPr/>
            <p:nvPr/>
          </p:nvSpPr>
          <p:spPr>
            <a:xfrm>
              <a:off x="1358792" y="3037467"/>
              <a:ext cx="431448" cy="180430"/>
            </a:xfrm>
            <a:custGeom>
              <a:avLst/>
              <a:gdLst/>
              <a:ahLst/>
              <a:cxnLst/>
              <a:rect l="l" t="t" r="r" b="b"/>
              <a:pathLst>
                <a:path w="7441" h="3125" extrusionOk="0">
                  <a:moveTo>
                    <a:pt x="925" y="0"/>
                  </a:moveTo>
                  <a:cubicBezTo>
                    <a:pt x="880" y="0"/>
                    <a:pt x="837" y="5"/>
                    <a:pt x="796" y="14"/>
                  </a:cubicBezTo>
                  <a:cubicBezTo>
                    <a:pt x="806" y="74"/>
                    <a:pt x="686" y="79"/>
                    <a:pt x="530" y="79"/>
                  </a:cubicBezTo>
                  <a:cubicBezTo>
                    <a:pt x="499" y="79"/>
                    <a:pt x="466" y="79"/>
                    <a:pt x="432" y="79"/>
                  </a:cubicBezTo>
                  <a:cubicBezTo>
                    <a:pt x="298" y="79"/>
                    <a:pt x="151" y="82"/>
                    <a:pt x="40" y="114"/>
                  </a:cubicBezTo>
                  <a:cubicBezTo>
                    <a:pt x="0" y="333"/>
                    <a:pt x="0" y="532"/>
                    <a:pt x="100" y="711"/>
                  </a:cubicBezTo>
                  <a:cubicBezTo>
                    <a:pt x="239" y="930"/>
                    <a:pt x="378" y="1188"/>
                    <a:pt x="517" y="1407"/>
                  </a:cubicBezTo>
                  <a:cubicBezTo>
                    <a:pt x="1114" y="2223"/>
                    <a:pt x="1870" y="2819"/>
                    <a:pt x="2885" y="3018"/>
                  </a:cubicBezTo>
                  <a:cubicBezTo>
                    <a:pt x="3150" y="3071"/>
                    <a:pt x="3424" y="3124"/>
                    <a:pt x="3695" y="3124"/>
                  </a:cubicBezTo>
                  <a:cubicBezTo>
                    <a:pt x="3831" y="3124"/>
                    <a:pt x="3965" y="3111"/>
                    <a:pt x="4098" y="3078"/>
                  </a:cubicBezTo>
                  <a:cubicBezTo>
                    <a:pt x="5053" y="2879"/>
                    <a:pt x="5928" y="2421"/>
                    <a:pt x="6664" y="1805"/>
                  </a:cubicBezTo>
                  <a:cubicBezTo>
                    <a:pt x="7062" y="1487"/>
                    <a:pt x="7420" y="930"/>
                    <a:pt x="7440" y="392"/>
                  </a:cubicBezTo>
                  <a:cubicBezTo>
                    <a:pt x="7222" y="311"/>
                    <a:pt x="6507" y="257"/>
                    <a:pt x="5951" y="257"/>
                  </a:cubicBezTo>
                  <a:cubicBezTo>
                    <a:pt x="5697" y="257"/>
                    <a:pt x="5476" y="268"/>
                    <a:pt x="5351" y="293"/>
                  </a:cubicBezTo>
                  <a:cubicBezTo>
                    <a:pt x="5331" y="313"/>
                    <a:pt x="5292" y="412"/>
                    <a:pt x="4874" y="770"/>
                  </a:cubicBezTo>
                  <a:cubicBezTo>
                    <a:pt x="4854" y="790"/>
                    <a:pt x="4794" y="810"/>
                    <a:pt x="4774" y="830"/>
                  </a:cubicBezTo>
                  <a:cubicBezTo>
                    <a:pt x="4539" y="1065"/>
                    <a:pt x="4198" y="1167"/>
                    <a:pt x="3836" y="1167"/>
                  </a:cubicBezTo>
                  <a:cubicBezTo>
                    <a:pt x="3432" y="1167"/>
                    <a:pt x="3002" y="1040"/>
                    <a:pt x="2666" y="830"/>
                  </a:cubicBezTo>
                  <a:cubicBezTo>
                    <a:pt x="2387" y="671"/>
                    <a:pt x="2149" y="472"/>
                    <a:pt x="1870" y="333"/>
                  </a:cubicBezTo>
                  <a:cubicBezTo>
                    <a:pt x="1643" y="228"/>
                    <a:pt x="1247" y="0"/>
                    <a:pt x="925" y="0"/>
                  </a:cubicBezTo>
                  <a:close/>
                </a:path>
              </a:pathLst>
            </a:custGeom>
            <a:solidFill>
              <a:srgbClr val="CBC2E0"/>
            </a:solidFill>
            <a:ln>
              <a:noFill/>
            </a:ln>
          </p:spPr>
          <p:txBody>
            <a:bodyPr spcFirstLastPara="1" wrap="square" lIns="121900" tIns="121900" rIns="121900" bIns="121900" anchor="ctr" anchorCtr="0">
              <a:noAutofit/>
            </a:bodyPr>
            <a:lstStyle/>
            <a:p>
              <a:endParaRPr sz="2400"/>
            </a:p>
          </p:txBody>
        </p:sp>
        <p:sp>
          <p:nvSpPr>
            <p:cNvPr id="76" name="Google Shape;634;p19">
              <a:extLst>
                <a:ext uri="{FF2B5EF4-FFF2-40B4-BE49-F238E27FC236}">
                  <a16:creationId xmlns:a16="http://schemas.microsoft.com/office/drawing/2014/main" id="{B822BA85-779C-8982-5B95-E73EB02E29BE}"/>
                </a:ext>
              </a:extLst>
            </p:cNvPr>
            <p:cNvSpPr/>
            <p:nvPr/>
          </p:nvSpPr>
          <p:spPr>
            <a:xfrm>
              <a:off x="950497" y="2297738"/>
              <a:ext cx="1168463" cy="1384545"/>
            </a:xfrm>
            <a:custGeom>
              <a:avLst/>
              <a:gdLst/>
              <a:ahLst/>
              <a:cxnLst/>
              <a:rect l="l" t="t" r="r" b="b"/>
              <a:pathLst>
                <a:path w="20152" h="23980" extrusionOk="0">
                  <a:moveTo>
                    <a:pt x="11130" y="338"/>
                  </a:moveTo>
                  <a:cubicBezTo>
                    <a:pt x="11292" y="338"/>
                    <a:pt x="11455" y="356"/>
                    <a:pt x="11618" y="394"/>
                  </a:cubicBezTo>
                  <a:cubicBezTo>
                    <a:pt x="11737" y="413"/>
                    <a:pt x="11836" y="453"/>
                    <a:pt x="11976" y="453"/>
                  </a:cubicBezTo>
                  <a:cubicBezTo>
                    <a:pt x="12433" y="453"/>
                    <a:pt x="12871" y="652"/>
                    <a:pt x="13209" y="891"/>
                  </a:cubicBezTo>
                  <a:cubicBezTo>
                    <a:pt x="13607" y="1169"/>
                    <a:pt x="14005" y="1468"/>
                    <a:pt x="14323" y="1806"/>
                  </a:cubicBezTo>
                  <a:cubicBezTo>
                    <a:pt x="14761" y="2263"/>
                    <a:pt x="15218" y="2641"/>
                    <a:pt x="15775" y="2880"/>
                  </a:cubicBezTo>
                  <a:lnTo>
                    <a:pt x="15875" y="2980"/>
                  </a:lnTo>
                  <a:cubicBezTo>
                    <a:pt x="15775" y="3358"/>
                    <a:pt x="15497" y="3556"/>
                    <a:pt x="15178" y="3735"/>
                  </a:cubicBezTo>
                  <a:cubicBezTo>
                    <a:pt x="14780" y="3954"/>
                    <a:pt x="14323" y="4074"/>
                    <a:pt x="13885" y="4094"/>
                  </a:cubicBezTo>
                  <a:cubicBezTo>
                    <a:pt x="13760" y="4102"/>
                    <a:pt x="13636" y="4107"/>
                    <a:pt x="13513" y="4107"/>
                  </a:cubicBezTo>
                  <a:cubicBezTo>
                    <a:pt x="13088" y="4107"/>
                    <a:pt x="12675" y="4049"/>
                    <a:pt x="12274" y="3895"/>
                  </a:cubicBezTo>
                  <a:cubicBezTo>
                    <a:pt x="12015" y="3795"/>
                    <a:pt x="11737" y="3735"/>
                    <a:pt x="11478" y="3656"/>
                  </a:cubicBezTo>
                  <a:cubicBezTo>
                    <a:pt x="10881" y="3497"/>
                    <a:pt x="10404" y="3198"/>
                    <a:pt x="10006" y="2761"/>
                  </a:cubicBezTo>
                  <a:cubicBezTo>
                    <a:pt x="9787" y="2502"/>
                    <a:pt x="9588" y="2244"/>
                    <a:pt x="9350" y="1985"/>
                  </a:cubicBezTo>
                  <a:cubicBezTo>
                    <a:pt x="9300" y="1927"/>
                    <a:pt x="9240" y="1900"/>
                    <a:pt x="9182" y="1900"/>
                  </a:cubicBezTo>
                  <a:cubicBezTo>
                    <a:pt x="9102" y="1900"/>
                    <a:pt x="9026" y="1952"/>
                    <a:pt x="8992" y="2045"/>
                  </a:cubicBezTo>
                  <a:cubicBezTo>
                    <a:pt x="8932" y="2144"/>
                    <a:pt x="8912" y="2263"/>
                    <a:pt x="8852" y="2363"/>
                  </a:cubicBezTo>
                  <a:cubicBezTo>
                    <a:pt x="8534" y="3099"/>
                    <a:pt x="8037" y="3676"/>
                    <a:pt x="7301" y="4054"/>
                  </a:cubicBezTo>
                  <a:cubicBezTo>
                    <a:pt x="7102" y="4153"/>
                    <a:pt x="6863" y="4273"/>
                    <a:pt x="6664" y="4372"/>
                  </a:cubicBezTo>
                  <a:cubicBezTo>
                    <a:pt x="6644" y="4472"/>
                    <a:pt x="6525" y="4472"/>
                    <a:pt x="6366" y="4491"/>
                  </a:cubicBezTo>
                  <a:cubicBezTo>
                    <a:pt x="6167" y="4074"/>
                    <a:pt x="6167" y="3676"/>
                    <a:pt x="6227" y="3278"/>
                  </a:cubicBezTo>
                  <a:cubicBezTo>
                    <a:pt x="6266" y="2880"/>
                    <a:pt x="6406" y="2502"/>
                    <a:pt x="6565" y="2164"/>
                  </a:cubicBezTo>
                  <a:cubicBezTo>
                    <a:pt x="6704" y="1945"/>
                    <a:pt x="6823" y="1706"/>
                    <a:pt x="6923" y="1488"/>
                  </a:cubicBezTo>
                  <a:cubicBezTo>
                    <a:pt x="7102" y="1110"/>
                    <a:pt x="7360" y="851"/>
                    <a:pt x="7699" y="612"/>
                  </a:cubicBezTo>
                  <a:cubicBezTo>
                    <a:pt x="7961" y="437"/>
                    <a:pt x="8224" y="370"/>
                    <a:pt x="8514" y="370"/>
                  </a:cubicBezTo>
                  <a:cubicBezTo>
                    <a:pt x="8553" y="370"/>
                    <a:pt x="8593" y="371"/>
                    <a:pt x="8634" y="374"/>
                  </a:cubicBezTo>
                  <a:cubicBezTo>
                    <a:pt x="8912" y="394"/>
                    <a:pt x="9191" y="473"/>
                    <a:pt x="9310" y="752"/>
                  </a:cubicBezTo>
                  <a:cubicBezTo>
                    <a:pt x="9330" y="791"/>
                    <a:pt x="9390" y="811"/>
                    <a:pt x="9429" y="851"/>
                  </a:cubicBezTo>
                  <a:cubicBezTo>
                    <a:pt x="9648" y="752"/>
                    <a:pt x="9847" y="652"/>
                    <a:pt x="10086" y="573"/>
                  </a:cubicBezTo>
                  <a:cubicBezTo>
                    <a:pt x="10427" y="423"/>
                    <a:pt x="10777" y="338"/>
                    <a:pt x="11130" y="338"/>
                  </a:cubicBezTo>
                  <a:close/>
                  <a:moveTo>
                    <a:pt x="15020" y="5861"/>
                  </a:moveTo>
                  <a:cubicBezTo>
                    <a:pt x="15039" y="5861"/>
                    <a:pt x="15059" y="5862"/>
                    <a:pt x="15079" y="5864"/>
                  </a:cubicBezTo>
                  <a:cubicBezTo>
                    <a:pt x="15497" y="5963"/>
                    <a:pt x="15696" y="6461"/>
                    <a:pt x="15457" y="6839"/>
                  </a:cubicBezTo>
                  <a:cubicBezTo>
                    <a:pt x="15397" y="6918"/>
                    <a:pt x="15357" y="6958"/>
                    <a:pt x="15298" y="7018"/>
                  </a:cubicBezTo>
                  <a:cubicBezTo>
                    <a:pt x="15187" y="7097"/>
                    <a:pt x="15077" y="7200"/>
                    <a:pt x="14937" y="7200"/>
                  </a:cubicBezTo>
                  <a:cubicBezTo>
                    <a:pt x="14900" y="7200"/>
                    <a:pt x="14861" y="7193"/>
                    <a:pt x="14820" y="7177"/>
                  </a:cubicBezTo>
                  <a:cubicBezTo>
                    <a:pt x="14601" y="7117"/>
                    <a:pt x="14701" y="6918"/>
                    <a:pt x="14701" y="6739"/>
                  </a:cubicBezTo>
                  <a:lnTo>
                    <a:pt x="14701" y="6560"/>
                  </a:lnTo>
                  <a:cubicBezTo>
                    <a:pt x="14701" y="6421"/>
                    <a:pt x="14701" y="6242"/>
                    <a:pt x="14721" y="6083"/>
                  </a:cubicBezTo>
                  <a:cubicBezTo>
                    <a:pt x="14739" y="5940"/>
                    <a:pt x="14853" y="5861"/>
                    <a:pt x="15020" y="5861"/>
                  </a:cubicBezTo>
                  <a:close/>
                  <a:moveTo>
                    <a:pt x="6159" y="6017"/>
                  </a:moveTo>
                  <a:cubicBezTo>
                    <a:pt x="6219" y="6017"/>
                    <a:pt x="6281" y="6031"/>
                    <a:pt x="6346" y="6063"/>
                  </a:cubicBezTo>
                  <a:cubicBezTo>
                    <a:pt x="6366" y="6123"/>
                    <a:pt x="6406" y="6162"/>
                    <a:pt x="6406" y="6222"/>
                  </a:cubicBezTo>
                  <a:lnTo>
                    <a:pt x="6406" y="7376"/>
                  </a:lnTo>
                  <a:cubicBezTo>
                    <a:pt x="5948" y="7376"/>
                    <a:pt x="5709" y="7137"/>
                    <a:pt x="5570" y="6759"/>
                  </a:cubicBezTo>
                  <a:cubicBezTo>
                    <a:pt x="5510" y="6560"/>
                    <a:pt x="5630" y="6262"/>
                    <a:pt x="5809" y="6142"/>
                  </a:cubicBezTo>
                  <a:cubicBezTo>
                    <a:pt x="5916" y="6075"/>
                    <a:pt x="6033" y="6017"/>
                    <a:pt x="6159" y="6017"/>
                  </a:cubicBezTo>
                  <a:close/>
                  <a:moveTo>
                    <a:pt x="9350" y="2542"/>
                  </a:moveTo>
                  <a:cubicBezTo>
                    <a:pt x="9449" y="2602"/>
                    <a:pt x="9529" y="2661"/>
                    <a:pt x="9608" y="2701"/>
                  </a:cubicBezTo>
                  <a:lnTo>
                    <a:pt x="9907" y="3079"/>
                  </a:lnTo>
                  <a:cubicBezTo>
                    <a:pt x="10205" y="3477"/>
                    <a:pt x="10603" y="3755"/>
                    <a:pt x="11080" y="3895"/>
                  </a:cubicBezTo>
                  <a:cubicBezTo>
                    <a:pt x="11637" y="4074"/>
                    <a:pt x="12194" y="4273"/>
                    <a:pt x="12771" y="4432"/>
                  </a:cubicBezTo>
                  <a:cubicBezTo>
                    <a:pt x="13010" y="4491"/>
                    <a:pt x="13269" y="4472"/>
                    <a:pt x="13507" y="4491"/>
                  </a:cubicBezTo>
                  <a:cubicBezTo>
                    <a:pt x="13726" y="4531"/>
                    <a:pt x="13985" y="4531"/>
                    <a:pt x="14223" y="4531"/>
                  </a:cubicBezTo>
                  <a:cubicBezTo>
                    <a:pt x="14263" y="4670"/>
                    <a:pt x="14303" y="4790"/>
                    <a:pt x="14303" y="4929"/>
                  </a:cubicBezTo>
                  <a:cubicBezTo>
                    <a:pt x="14283" y="5725"/>
                    <a:pt x="14204" y="6540"/>
                    <a:pt x="14204" y="7336"/>
                  </a:cubicBezTo>
                  <a:cubicBezTo>
                    <a:pt x="14204" y="8251"/>
                    <a:pt x="13925" y="9126"/>
                    <a:pt x="13627" y="9962"/>
                  </a:cubicBezTo>
                  <a:cubicBezTo>
                    <a:pt x="13487" y="10459"/>
                    <a:pt x="13209" y="10897"/>
                    <a:pt x="12732" y="11155"/>
                  </a:cubicBezTo>
                  <a:cubicBezTo>
                    <a:pt x="12612" y="11235"/>
                    <a:pt x="12493" y="11315"/>
                    <a:pt x="12373" y="11335"/>
                  </a:cubicBezTo>
                  <a:cubicBezTo>
                    <a:pt x="11922" y="11411"/>
                    <a:pt x="11477" y="11455"/>
                    <a:pt x="11037" y="11455"/>
                  </a:cubicBezTo>
                  <a:cubicBezTo>
                    <a:pt x="10450" y="11455"/>
                    <a:pt x="9870" y="11377"/>
                    <a:pt x="9290" y="11195"/>
                  </a:cubicBezTo>
                  <a:cubicBezTo>
                    <a:pt x="8793" y="11016"/>
                    <a:pt x="8256" y="10738"/>
                    <a:pt x="7838" y="10360"/>
                  </a:cubicBezTo>
                  <a:cubicBezTo>
                    <a:pt x="7540" y="10121"/>
                    <a:pt x="7301" y="9803"/>
                    <a:pt x="7162" y="9425"/>
                  </a:cubicBezTo>
                  <a:cubicBezTo>
                    <a:pt x="6943" y="8729"/>
                    <a:pt x="6744" y="8032"/>
                    <a:pt x="6744" y="7316"/>
                  </a:cubicBezTo>
                  <a:cubicBezTo>
                    <a:pt x="6744" y="6461"/>
                    <a:pt x="6744" y="5625"/>
                    <a:pt x="6724" y="4750"/>
                  </a:cubicBezTo>
                  <a:cubicBezTo>
                    <a:pt x="7002" y="4591"/>
                    <a:pt x="7201" y="4472"/>
                    <a:pt x="7400" y="4372"/>
                  </a:cubicBezTo>
                  <a:cubicBezTo>
                    <a:pt x="7898" y="4153"/>
                    <a:pt x="8295" y="3795"/>
                    <a:pt x="8614" y="3377"/>
                  </a:cubicBezTo>
                  <a:cubicBezTo>
                    <a:pt x="8793" y="3159"/>
                    <a:pt x="8952" y="2960"/>
                    <a:pt x="9131" y="2741"/>
                  </a:cubicBezTo>
                  <a:cubicBezTo>
                    <a:pt x="9191" y="2661"/>
                    <a:pt x="9250" y="2602"/>
                    <a:pt x="9350" y="2542"/>
                  </a:cubicBezTo>
                  <a:close/>
                  <a:moveTo>
                    <a:pt x="9549" y="11792"/>
                  </a:moveTo>
                  <a:lnTo>
                    <a:pt x="9549" y="11792"/>
                  </a:lnTo>
                  <a:cubicBezTo>
                    <a:pt x="9947" y="11832"/>
                    <a:pt x="10324" y="11891"/>
                    <a:pt x="10683" y="11911"/>
                  </a:cubicBezTo>
                  <a:cubicBezTo>
                    <a:pt x="11021" y="11931"/>
                    <a:pt x="11379" y="11931"/>
                    <a:pt x="11777" y="11951"/>
                  </a:cubicBezTo>
                  <a:cubicBezTo>
                    <a:pt x="11876" y="12289"/>
                    <a:pt x="11797" y="12647"/>
                    <a:pt x="11816" y="13005"/>
                  </a:cubicBezTo>
                  <a:cubicBezTo>
                    <a:pt x="11816" y="13105"/>
                    <a:pt x="11717" y="13224"/>
                    <a:pt x="11637" y="13304"/>
                  </a:cubicBezTo>
                  <a:cubicBezTo>
                    <a:pt x="11434" y="13507"/>
                    <a:pt x="11180" y="13624"/>
                    <a:pt x="10906" y="13624"/>
                  </a:cubicBezTo>
                  <a:cubicBezTo>
                    <a:pt x="10885" y="13624"/>
                    <a:pt x="10863" y="13624"/>
                    <a:pt x="10842" y="13622"/>
                  </a:cubicBezTo>
                  <a:cubicBezTo>
                    <a:pt x="10384" y="13582"/>
                    <a:pt x="9847" y="13543"/>
                    <a:pt x="9549" y="13025"/>
                  </a:cubicBezTo>
                  <a:cubicBezTo>
                    <a:pt x="9608" y="12647"/>
                    <a:pt x="9429" y="12230"/>
                    <a:pt x="9549" y="11792"/>
                  </a:cubicBezTo>
                  <a:close/>
                  <a:moveTo>
                    <a:pt x="8194" y="12937"/>
                  </a:moveTo>
                  <a:cubicBezTo>
                    <a:pt x="8474" y="12937"/>
                    <a:pt x="8696" y="13024"/>
                    <a:pt x="8932" y="13125"/>
                  </a:cubicBezTo>
                  <a:cubicBezTo>
                    <a:pt x="9210" y="13264"/>
                    <a:pt x="9449" y="13483"/>
                    <a:pt x="9728" y="13622"/>
                  </a:cubicBezTo>
                  <a:cubicBezTo>
                    <a:pt x="10085" y="13832"/>
                    <a:pt x="10524" y="13959"/>
                    <a:pt x="10927" y="13959"/>
                  </a:cubicBezTo>
                  <a:cubicBezTo>
                    <a:pt x="11289" y="13959"/>
                    <a:pt x="11620" y="13857"/>
                    <a:pt x="11836" y="13622"/>
                  </a:cubicBezTo>
                  <a:cubicBezTo>
                    <a:pt x="11876" y="13602"/>
                    <a:pt x="11896" y="13582"/>
                    <a:pt x="11936" y="13543"/>
                  </a:cubicBezTo>
                  <a:cubicBezTo>
                    <a:pt x="12278" y="13278"/>
                    <a:pt x="12498" y="13184"/>
                    <a:pt x="12892" y="13184"/>
                  </a:cubicBezTo>
                  <a:cubicBezTo>
                    <a:pt x="13002" y="13184"/>
                    <a:pt x="13125" y="13191"/>
                    <a:pt x="13269" y="13204"/>
                  </a:cubicBezTo>
                  <a:cubicBezTo>
                    <a:pt x="13189" y="13722"/>
                    <a:pt x="12930" y="14119"/>
                    <a:pt x="12473" y="14338"/>
                  </a:cubicBezTo>
                  <a:cubicBezTo>
                    <a:pt x="12035" y="14537"/>
                    <a:pt x="11598" y="14716"/>
                    <a:pt x="11140" y="14836"/>
                  </a:cubicBezTo>
                  <a:cubicBezTo>
                    <a:pt x="11023" y="14878"/>
                    <a:pt x="10883" y="14898"/>
                    <a:pt x="10744" y="14898"/>
                  </a:cubicBezTo>
                  <a:cubicBezTo>
                    <a:pt x="10624" y="14898"/>
                    <a:pt x="10506" y="14883"/>
                    <a:pt x="10404" y="14856"/>
                  </a:cubicBezTo>
                  <a:cubicBezTo>
                    <a:pt x="9409" y="14637"/>
                    <a:pt x="8634" y="14040"/>
                    <a:pt x="8097" y="13165"/>
                  </a:cubicBezTo>
                  <a:cubicBezTo>
                    <a:pt x="8057" y="13125"/>
                    <a:pt x="8057" y="13065"/>
                    <a:pt x="8037" y="12946"/>
                  </a:cubicBezTo>
                  <a:cubicBezTo>
                    <a:pt x="8092" y="12940"/>
                    <a:pt x="8144" y="12937"/>
                    <a:pt x="8194" y="12937"/>
                  </a:cubicBezTo>
                  <a:close/>
                  <a:moveTo>
                    <a:pt x="7296" y="12879"/>
                  </a:moveTo>
                  <a:cubicBezTo>
                    <a:pt x="7471" y="12879"/>
                    <a:pt x="7582" y="12976"/>
                    <a:pt x="7659" y="13145"/>
                  </a:cubicBezTo>
                  <a:cubicBezTo>
                    <a:pt x="7719" y="13244"/>
                    <a:pt x="7738" y="13383"/>
                    <a:pt x="7818" y="13483"/>
                  </a:cubicBezTo>
                  <a:cubicBezTo>
                    <a:pt x="7917" y="13642"/>
                    <a:pt x="8017" y="13821"/>
                    <a:pt x="8136" y="13940"/>
                  </a:cubicBezTo>
                  <a:cubicBezTo>
                    <a:pt x="8514" y="14299"/>
                    <a:pt x="8892" y="14637"/>
                    <a:pt x="9330" y="14895"/>
                  </a:cubicBezTo>
                  <a:cubicBezTo>
                    <a:pt x="9686" y="15091"/>
                    <a:pt x="10059" y="15240"/>
                    <a:pt x="10476" y="15240"/>
                  </a:cubicBezTo>
                  <a:cubicBezTo>
                    <a:pt x="10524" y="15240"/>
                    <a:pt x="10573" y="15238"/>
                    <a:pt x="10623" y="15233"/>
                  </a:cubicBezTo>
                  <a:cubicBezTo>
                    <a:pt x="10762" y="15233"/>
                    <a:pt x="10921" y="15214"/>
                    <a:pt x="11100" y="15174"/>
                  </a:cubicBezTo>
                  <a:cubicBezTo>
                    <a:pt x="11319" y="15114"/>
                    <a:pt x="11538" y="15015"/>
                    <a:pt x="11777" y="14975"/>
                  </a:cubicBezTo>
                  <a:cubicBezTo>
                    <a:pt x="12592" y="14776"/>
                    <a:pt x="13189" y="14299"/>
                    <a:pt x="13507" y="13523"/>
                  </a:cubicBezTo>
                  <a:cubicBezTo>
                    <a:pt x="13567" y="13423"/>
                    <a:pt x="13587" y="13344"/>
                    <a:pt x="13627" y="13244"/>
                  </a:cubicBezTo>
                  <a:cubicBezTo>
                    <a:pt x="13627" y="13224"/>
                    <a:pt x="13666" y="13224"/>
                    <a:pt x="13686" y="13204"/>
                  </a:cubicBezTo>
                  <a:cubicBezTo>
                    <a:pt x="13865" y="13169"/>
                    <a:pt x="13964" y="13149"/>
                    <a:pt x="14054" y="13149"/>
                  </a:cubicBezTo>
                  <a:cubicBezTo>
                    <a:pt x="14165" y="13149"/>
                    <a:pt x="14263" y="13178"/>
                    <a:pt x="14482" y="13244"/>
                  </a:cubicBezTo>
                  <a:cubicBezTo>
                    <a:pt x="14462" y="13801"/>
                    <a:pt x="14184" y="14219"/>
                    <a:pt x="13786" y="14537"/>
                  </a:cubicBezTo>
                  <a:cubicBezTo>
                    <a:pt x="13030" y="15174"/>
                    <a:pt x="12194" y="15592"/>
                    <a:pt x="11220" y="15810"/>
                  </a:cubicBezTo>
                  <a:cubicBezTo>
                    <a:pt x="11083" y="15845"/>
                    <a:pt x="10944" y="15858"/>
                    <a:pt x="10805" y="15858"/>
                  </a:cubicBezTo>
                  <a:cubicBezTo>
                    <a:pt x="10537" y="15858"/>
                    <a:pt x="10268" y="15810"/>
                    <a:pt x="10006" y="15771"/>
                  </a:cubicBezTo>
                  <a:cubicBezTo>
                    <a:pt x="8992" y="15572"/>
                    <a:pt x="8216" y="14975"/>
                    <a:pt x="7639" y="14139"/>
                  </a:cubicBezTo>
                  <a:cubicBezTo>
                    <a:pt x="7460" y="13921"/>
                    <a:pt x="7341" y="13682"/>
                    <a:pt x="7221" y="13443"/>
                  </a:cubicBezTo>
                  <a:cubicBezTo>
                    <a:pt x="7062" y="13324"/>
                    <a:pt x="7062" y="13145"/>
                    <a:pt x="7122" y="12906"/>
                  </a:cubicBezTo>
                  <a:cubicBezTo>
                    <a:pt x="7186" y="12888"/>
                    <a:pt x="7244" y="12879"/>
                    <a:pt x="7296" y="12879"/>
                  </a:cubicBezTo>
                  <a:close/>
                  <a:moveTo>
                    <a:pt x="6296" y="12875"/>
                  </a:moveTo>
                  <a:cubicBezTo>
                    <a:pt x="6463" y="12875"/>
                    <a:pt x="6544" y="12950"/>
                    <a:pt x="6624" y="13145"/>
                  </a:cubicBezTo>
                  <a:cubicBezTo>
                    <a:pt x="6724" y="13403"/>
                    <a:pt x="6823" y="13682"/>
                    <a:pt x="6943" y="13901"/>
                  </a:cubicBezTo>
                  <a:cubicBezTo>
                    <a:pt x="7380" y="14736"/>
                    <a:pt x="8057" y="15393"/>
                    <a:pt x="8872" y="15910"/>
                  </a:cubicBezTo>
                  <a:cubicBezTo>
                    <a:pt x="9012" y="15989"/>
                    <a:pt x="9131" y="16029"/>
                    <a:pt x="9250" y="16069"/>
                  </a:cubicBezTo>
                  <a:cubicBezTo>
                    <a:pt x="9529" y="16129"/>
                    <a:pt x="9827" y="16208"/>
                    <a:pt x="10106" y="16268"/>
                  </a:cubicBezTo>
                  <a:cubicBezTo>
                    <a:pt x="10304" y="16308"/>
                    <a:pt x="10499" y="16326"/>
                    <a:pt x="10692" y="16326"/>
                  </a:cubicBezTo>
                  <a:cubicBezTo>
                    <a:pt x="11176" y="16326"/>
                    <a:pt x="11645" y="16208"/>
                    <a:pt x="12115" y="16009"/>
                  </a:cubicBezTo>
                  <a:cubicBezTo>
                    <a:pt x="12493" y="15830"/>
                    <a:pt x="12831" y="15631"/>
                    <a:pt x="13209" y="15432"/>
                  </a:cubicBezTo>
                  <a:cubicBezTo>
                    <a:pt x="13925" y="15035"/>
                    <a:pt x="14422" y="14438"/>
                    <a:pt x="14721" y="13702"/>
                  </a:cubicBezTo>
                  <a:cubicBezTo>
                    <a:pt x="14849" y="13413"/>
                    <a:pt x="14900" y="13331"/>
                    <a:pt x="15113" y="13331"/>
                  </a:cubicBezTo>
                  <a:cubicBezTo>
                    <a:pt x="15164" y="13331"/>
                    <a:pt x="15224" y="13336"/>
                    <a:pt x="15298" y="13344"/>
                  </a:cubicBezTo>
                  <a:cubicBezTo>
                    <a:pt x="15616" y="13403"/>
                    <a:pt x="15974" y="13443"/>
                    <a:pt x="16272" y="13543"/>
                  </a:cubicBezTo>
                  <a:cubicBezTo>
                    <a:pt x="16670" y="13682"/>
                    <a:pt x="17088" y="13841"/>
                    <a:pt x="17466" y="14020"/>
                  </a:cubicBezTo>
                  <a:cubicBezTo>
                    <a:pt x="18500" y="14537"/>
                    <a:pt x="19177" y="15373"/>
                    <a:pt x="19455" y="16507"/>
                  </a:cubicBezTo>
                  <a:cubicBezTo>
                    <a:pt x="19674" y="17521"/>
                    <a:pt x="19853" y="18556"/>
                    <a:pt x="19853" y="19590"/>
                  </a:cubicBezTo>
                  <a:cubicBezTo>
                    <a:pt x="19793" y="20445"/>
                    <a:pt x="19793" y="21301"/>
                    <a:pt x="19734" y="22176"/>
                  </a:cubicBezTo>
                  <a:cubicBezTo>
                    <a:pt x="19694" y="22494"/>
                    <a:pt x="19634" y="22852"/>
                    <a:pt x="19555" y="23171"/>
                  </a:cubicBezTo>
                  <a:cubicBezTo>
                    <a:pt x="19495" y="23389"/>
                    <a:pt x="19356" y="23529"/>
                    <a:pt x="19137" y="23529"/>
                  </a:cubicBezTo>
                  <a:cubicBezTo>
                    <a:pt x="19097" y="23529"/>
                    <a:pt x="19049" y="23538"/>
                    <a:pt x="19009" y="23538"/>
                  </a:cubicBezTo>
                  <a:cubicBezTo>
                    <a:pt x="18989" y="23538"/>
                    <a:pt x="18971" y="23535"/>
                    <a:pt x="18958" y="23529"/>
                  </a:cubicBezTo>
                  <a:cubicBezTo>
                    <a:pt x="18812" y="23514"/>
                    <a:pt x="18668" y="23508"/>
                    <a:pt x="18524" y="23508"/>
                  </a:cubicBezTo>
                  <a:cubicBezTo>
                    <a:pt x="18078" y="23508"/>
                    <a:pt x="17639" y="23568"/>
                    <a:pt x="17187" y="23628"/>
                  </a:cubicBezTo>
                  <a:cubicBezTo>
                    <a:pt x="17171" y="23631"/>
                    <a:pt x="17153" y="23632"/>
                    <a:pt x="17135" y="23632"/>
                  </a:cubicBezTo>
                  <a:cubicBezTo>
                    <a:pt x="17024" y="23632"/>
                    <a:pt x="16887" y="23586"/>
                    <a:pt x="16750" y="23569"/>
                  </a:cubicBezTo>
                  <a:cubicBezTo>
                    <a:pt x="16710" y="23191"/>
                    <a:pt x="16690" y="22872"/>
                    <a:pt x="16670" y="22574"/>
                  </a:cubicBezTo>
                  <a:cubicBezTo>
                    <a:pt x="16650" y="21878"/>
                    <a:pt x="16650" y="21201"/>
                    <a:pt x="16611" y="20505"/>
                  </a:cubicBezTo>
                  <a:lnTo>
                    <a:pt x="16611" y="20386"/>
                  </a:lnTo>
                  <a:cubicBezTo>
                    <a:pt x="16611" y="20266"/>
                    <a:pt x="16591" y="20147"/>
                    <a:pt x="16451" y="20107"/>
                  </a:cubicBezTo>
                  <a:cubicBezTo>
                    <a:pt x="16442" y="20106"/>
                    <a:pt x="16433" y="20106"/>
                    <a:pt x="16425" y="20106"/>
                  </a:cubicBezTo>
                  <a:cubicBezTo>
                    <a:pt x="16279" y="20106"/>
                    <a:pt x="16173" y="20256"/>
                    <a:pt x="16173" y="20406"/>
                  </a:cubicBezTo>
                  <a:cubicBezTo>
                    <a:pt x="16173" y="21102"/>
                    <a:pt x="16193" y="21838"/>
                    <a:pt x="16193" y="22534"/>
                  </a:cubicBezTo>
                  <a:cubicBezTo>
                    <a:pt x="16193" y="22852"/>
                    <a:pt x="16153" y="23191"/>
                    <a:pt x="16153" y="23529"/>
                  </a:cubicBezTo>
                  <a:cubicBezTo>
                    <a:pt x="15715" y="23628"/>
                    <a:pt x="15357" y="23628"/>
                    <a:pt x="14959" y="23648"/>
                  </a:cubicBezTo>
                  <a:cubicBezTo>
                    <a:pt x="14512" y="23648"/>
                    <a:pt x="14054" y="23643"/>
                    <a:pt x="13597" y="23643"/>
                  </a:cubicBezTo>
                  <a:cubicBezTo>
                    <a:pt x="13139" y="23643"/>
                    <a:pt x="12682" y="23648"/>
                    <a:pt x="12234" y="23668"/>
                  </a:cubicBezTo>
                  <a:cubicBezTo>
                    <a:pt x="11950" y="23686"/>
                    <a:pt x="11664" y="23693"/>
                    <a:pt x="11378" y="23693"/>
                  </a:cubicBezTo>
                  <a:cubicBezTo>
                    <a:pt x="10723" y="23693"/>
                    <a:pt x="10066" y="23656"/>
                    <a:pt x="9429" y="23628"/>
                  </a:cubicBezTo>
                  <a:cubicBezTo>
                    <a:pt x="9171" y="23609"/>
                    <a:pt x="8912" y="23602"/>
                    <a:pt x="8653" y="23602"/>
                  </a:cubicBezTo>
                  <a:cubicBezTo>
                    <a:pt x="8095" y="23602"/>
                    <a:pt x="7533" y="23635"/>
                    <a:pt x="6963" y="23648"/>
                  </a:cubicBezTo>
                  <a:lnTo>
                    <a:pt x="4934" y="23648"/>
                  </a:lnTo>
                  <a:cubicBezTo>
                    <a:pt x="4536" y="23648"/>
                    <a:pt x="4456" y="23529"/>
                    <a:pt x="4456" y="23151"/>
                  </a:cubicBezTo>
                  <a:lnTo>
                    <a:pt x="4456" y="20803"/>
                  </a:lnTo>
                  <a:cubicBezTo>
                    <a:pt x="4456" y="20704"/>
                    <a:pt x="4436" y="20605"/>
                    <a:pt x="4396" y="20545"/>
                  </a:cubicBezTo>
                  <a:cubicBezTo>
                    <a:pt x="4396" y="20505"/>
                    <a:pt x="4377" y="20505"/>
                    <a:pt x="4357" y="20505"/>
                  </a:cubicBezTo>
                  <a:cubicBezTo>
                    <a:pt x="4337" y="20505"/>
                    <a:pt x="4257" y="20505"/>
                    <a:pt x="4257" y="20545"/>
                  </a:cubicBezTo>
                  <a:cubicBezTo>
                    <a:pt x="4237" y="20605"/>
                    <a:pt x="4198" y="20684"/>
                    <a:pt x="4198" y="20764"/>
                  </a:cubicBezTo>
                  <a:cubicBezTo>
                    <a:pt x="4198" y="21341"/>
                    <a:pt x="4198" y="21898"/>
                    <a:pt x="4237" y="22474"/>
                  </a:cubicBezTo>
                  <a:cubicBezTo>
                    <a:pt x="4237" y="22852"/>
                    <a:pt x="4257" y="23230"/>
                    <a:pt x="4138" y="23569"/>
                  </a:cubicBezTo>
                  <a:cubicBezTo>
                    <a:pt x="3899" y="23728"/>
                    <a:pt x="3680" y="23728"/>
                    <a:pt x="3442" y="23728"/>
                  </a:cubicBezTo>
                  <a:cubicBezTo>
                    <a:pt x="3171" y="23728"/>
                    <a:pt x="2926" y="23753"/>
                    <a:pt x="2676" y="23753"/>
                  </a:cubicBezTo>
                  <a:cubicBezTo>
                    <a:pt x="2613" y="23753"/>
                    <a:pt x="2550" y="23752"/>
                    <a:pt x="2487" y="23748"/>
                  </a:cubicBezTo>
                  <a:cubicBezTo>
                    <a:pt x="1989" y="23748"/>
                    <a:pt x="1472" y="23728"/>
                    <a:pt x="975" y="23688"/>
                  </a:cubicBezTo>
                  <a:cubicBezTo>
                    <a:pt x="796" y="23688"/>
                    <a:pt x="696" y="23588"/>
                    <a:pt x="597" y="23449"/>
                  </a:cubicBezTo>
                  <a:cubicBezTo>
                    <a:pt x="458" y="23191"/>
                    <a:pt x="378" y="22952"/>
                    <a:pt x="358" y="22673"/>
                  </a:cubicBezTo>
                  <a:cubicBezTo>
                    <a:pt x="318" y="22077"/>
                    <a:pt x="279" y="21500"/>
                    <a:pt x="299" y="20903"/>
                  </a:cubicBezTo>
                  <a:cubicBezTo>
                    <a:pt x="318" y="19809"/>
                    <a:pt x="458" y="18715"/>
                    <a:pt x="677" y="17660"/>
                  </a:cubicBezTo>
                  <a:cubicBezTo>
                    <a:pt x="776" y="17183"/>
                    <a:pt x="895" y="16725"/>
                    <a:pt x="1114" y="16308"/>
                  </a:cubicBezTo>
                  <a:cubicBezTo>
                    <a:pt x="1373" y="15830"/>
                    <a:pt x="1611" y="15373"/>
                    <a:pt x="1910" y="14935"/>
                  </a:cubicBezTo>
                  <a:cubicBezTo>
                    <a:pt x="2507" y="14100"/>
                    <a:pt x="3342" y="13543"/>
                    <a:pt x="4337" y="13244"/>
                  </a:cubicBezTo>
                  <a:cubicBezTo>
                    <a:pt x="4934" y="13045"/>
                    <a:pt x="5550" y="12946"/>
                    <a:pt x="6167" y="12886"/>
                  </a:cubicBezTo>
                  <a:cubicBezTo>
                    <a:pt x="6215" y="12879"/>
                    <a:pt x="6258" y="12875"/>
                    <a:pt x="6296" y="12875"/>
                  </a:cubicBezTo>
                  <a:close/>
                  <a:moveTo>
                    <a:pt x="11407" y="0"/>
                  </a:moveTo>
                  <a:cubicBezTo>
                    <a:pt x="10998" y="0"/>
                    <a:pt x="10589" y="72"/>
                    <a:pt x="10185" y="254"/>
                  </a:cubicBezTo>
                  <a:cubicBezTo>
                    <a:pt x="10087" y="289"/>
                    <a:pt x="9997" y="304"/>
                    <a:pt x="9909" y="304"/>
                  </a:cubicBezTo>
                  <a:cubicBezTo>
                    <a:pt x="9746" y="304"/>
                    <a:pt x="9590" y="252"/>
                    <a:pt x="9409" y="175"/>
                  </a:cubicBezTo>
                  <a:cubicBezTo>
                    <a:pt x="9142" y="56"/>
                    <a:pt x="8881" y="1"/>
                    <a:pt x="8633" y="1"/>
                  </a:cubicBezTo>
                  <a:cubicBezTo>
                    <a:pt x="8050" y="1"/>
                    <a:pt x="7532" y="303"/>
                    <a:pt x="7142" y="791"/>
                  </a:cubicBezTo>
                  <a:cubicBezTo>
                    <a:pt x="6843" y="1169"/>
                    <a:pt x="6644" y="1587"/>
                    <a:pt x="6426" y="2005"/>
                  </a:cubicBezTo>
                  <a:cubicBezTo>
                    <a:pt x="6127" y="2602"/>
                    <a:pt x="5948" y="3258"/>
                    <a:pt x="5928" y="3934"/>
                  </a:cubicBezTo>
                  <a:cubicBezTo>
                    <a:pt x="5928" y="4253"/>
                    <a:pt x="5948" y="4571"/>
                    <a:pt x="5869" y="4889"/>
                  </a:cubicBezTo>
                  <a:cubicBezTo>
                    <a:pt x="5869" y="4929"/>
                    <a:pt x="5928" y="4969"/>
                    <a:pt x="5948" y="4989"/>
                  </a:cubicBezTo>
                  <a:cubicBezTo>
                    <a:pt x="6048" y="4989"/>
                    <a:pt x="6167" y="4969"/>
                    <a:pt x="6326" y="4969"/>
                  </a:cubicBezTo>
                  <a:cubicBezTo>
                    <a:pt x="6426" y="5227"/>
                    <a:pt x="6465" y="5426"/>
                    <a:pt x="6366" y="5625"/>
                  </a:cubicBezTo>
                  <a:cubicBezTo>
                    <a:pt x="6246" y="5665"/>
                    <a:pt x="6127" y="5685"/>
                    <a:pt x="6008" y="5725"/>
                  </a:cubicBezTo>
                  <a:cubicBezTo>
                    <a:pt x="5709" y="5745"/>
                    <a:pt x="5510" y="5944"/>
                    <a:pt x="5351" y="6182"/>
                  </a:cubicBezTo>
                  <a:cubicBezTo>
                    <a:pt x="5073" y="6620"/>
                    <a:pt x="5172" y="7217"/>
                    <a:pt x="5570" y="7515"/>
                  </a:cubicBezTo>
                  <a:cubicBezTo>
                    <a:pt x="5849" y="7714"/>
                    <a:pt x="6167" y="7873"/>
                    <a:pt x="6525" y="8112"/>
                  </a:cubicBezTo>
                  <a:cubicBezTo>
                    <a:pt x="6565" y="8351"/>
                    <a:pt x="6644" y="8669"/>
                    <a:pt x="6724" y="9007"/>
                  </a:cubicBezTo>
                  <a:cubicBezTo>
                    <a:pt x="6903" y="9664"/>
                    <a:pt x="7102" y="10320"/>
                    <a:pt x="7719" y="10738"/>
                  </a:cubicBezTo>
                  <a:cubicBezTo>
                    <a:pt x="8057" y="10996"/>
                    <a:pt x="8395" y="11295"/>
                    <a:pt x="8813" y="11434"/>
                  </a:cubicBezTo>
                  <a:cubicBezTo>
                    <a:pt x="9111" y="11533"/>
                    <a:pt x="9210" y="11732"/>
                    <a:pt x="9210" y="12011"/>
                  </a:cubicBezTo>
                  <a:cubicBezTo>
                    <a:pt x="9210" y="12210"/>
                    <a:pt x="9250" y="12429"/>
                    <a:pt x="9131" y="12628"/>
                  </a:cubicBezTo>
                  <a:cubicBezTo>
                    <a:pt x="9076" y="12641"/>
                    <a:pt x="9040" y="12664"/>
                    <a:pt x="9003" y="12664"/>
                  </a:cubicBezTo>
                  <a:cubicBezTo>
                    <a:pt x="8987" y="12664"/>
                    <a:pt x="8970" y="12660"/>
                    <a:pt x="8952" y="12647"/>
                  </a:cubicBezTo>
                  <a:cubicBezTo>
                    <a:pt x="8256" y="12608"/>
                    <a:pt x="7599" y="12528"/>
                    <a:pt x="6903" y="12488"/>
                  </a:cubicBezTo>
                  <a:cubicBezTo>
                    <a:pt x="6769" y="12470"/>
                    <a:pt x="6635" y="12461"/>
                    <a:pt x="6502" y="12461"/>
                  </a:cubicBezTo>
                  <a:cubicBezTo>
                    <a:pt x="6340" y="12461"/>
                    <a:pt x="6181" y="12475"/>
                    <a:pt x="6028" y="12508"/>
                  </a:cubicBezTo>
                  <a:cubicBezTo>
                    <a:pt x="5351" y="12628"/>
                    <a:pt x="4675" y="12787"/>
                    <a:pt x="4038" y="13005"/>
                  </a:cubicBezTo>
                  <a:cubicBezTo>
                    <a:pt x="3123" y="13304"/>
                    <a:pt x="2387" y="13881"/>
                    <a:pt x="1850" y="14617"/>
                  </a:cubicBezTo>
                  <a:cubicBezTo>
                    <a:pt x="1333" y="15313"/>
                    <a:pt x="875" y="16089"/>
                    <a:pt x="637" y="16964"/>
                  </a:cubicBezTo>
                  <a:cubicBezTo>
                    <a:pt x="557" y="17183"/>
                    <a:pt x="537" y="17422"/>
                    <a:pt x="458" y="17621"/>
                  </a:cubicBezTo>
                  <a:cubicBezTo>
                    <a:pt x="299" y="18058"/>
                    <a:pt x="259" y="18476"/>
                    <a:pt x="239" y="18894"/>
                  </a:cubicBezTo>
                  <a:cubicBezTo>
                    <a:pt x="239" y="19113"/>
                    <a:pt x="179" y="19311"/>
                    <a:pt x="159" y="19550"/>
                  </a:cubicBezTo>
                  <a:cubicBezTo>
                    <a:pt x="80" y="20107"/>
                    <a:pt x="0" y="20664"/>
                    <a:pt x="60" y="21241"/>
                  </a:cubicBezTo>
                  <a:cubicBezTo>
                    <a:pt x="100" y="21937"/>
                    <a:pt x="179" y="22634"/>
                    <a:pt x="259" y="23330"/>
                  </a:cubicBezTo>
                  <a:cubicBezTo>
                    <a:pt x="299" y="23767"/>
                    <a:pt x="517" y="23966"/>
                    <a:pt x="995" y="23966"/>
                  </a:cubicBezTo>
                  <a:cubicBezTo>
                    <a:pt x="1154" y="23966"/>
                    <a:pt x="1313" y="23941"/>
                    <a:pt x="1462" y="23941"/>
                  </a:cubicBezTo>
                  <a:cubicBezTo>
                    <a:pt x="1499" y="23941"/>
                    <a:pt x="1536" y="23943"/>
                    <a:pt x="1572" y="23946"/>
                  </a:cubicBezTo>
                  <a:cubicBezTo>
                    <a:pt x="1828" y="23970"/>
                    <a:pt x="2091" y="23979"/>
                    <a:pt x="2357" y="23979"/>
                  </a:cubicBezTo>
                  <a:cubicBezTo>
                    <a:pt x="2545" y="23979"/>
                    <a:pt x="2735" y="23975"/>
                    <a:pt x="2924" y="23966"/>
                  </a:cubicBezTo>
                  <a:cubicBezTo>
                    <a:pt x="3382" y="23946"/>
                    <a:pt x="3859" y="23946"/>
                    <a:pt x="4337" y="23927"/>
                  </a:cubicBezTo>
                  <a:cubicBezTo>
                    <a:pt x="4774" y="23887"/>
                    <a:pt x="5232" y="23887"/>
                    <a:pt x="5670" y="23887"/>
                  </a:cubicBezTo>
                  <a:cubicBezTo>
                    <a:pt x="6426" y="23887"/>
                    <a:pt x="7162" y="23867"/>
                    <a:pt x="7917" y="23867"/>
                  </a:cubicBezTo>
                  <a:lnTo>
                    <a:pt x="8614" y="23867"/>
                  </a:lnTo>
                  <a:cubicBezTo>
                    <a:pt x="9545" y="23884"/>
                    <a:pt x="10476" y="23956"/>
                    <a:pt x="11419" y="23956"/>
                  </a:cubicBezTo>
                  <a:cubicBezTo>
                    <a:pt x="11604" y="23956"/>
                    <a:pt x="11790" y="23953"/>
                    <a:pt x="11976" y="23946"/>
                  </a:cubicBezTo>
                  <a:cubicBezTo>
                    <a:pt x="12722" y="23907"/>
                    <a:pt x="13468" y="23892"/>
                    <a:pt x="14214" y="23892"/>
                  </a:cubicBezTo>
                  <a:cubicBezTo>
                    <a:pt x="14959" y="23892"/>
                    <a:pt x="15705" y="23907"/>
                    <a:pt x="16451" y="23927"/>
                  </a:cubicBezTo>
                  <a:cubicBezTo>
                    <a:pt x="16497" y="23928"/>
                    <a:pt x="16542" y="23928"/>
                    <a:pt x="16588" y="23928"/>
                  </a:cubicBezTo>
                  <a:cubicBezTo>
                    <a:pt x="17275" y="23928"/>
                    <a:pt x="17962" y="23815"/>
                    <a:pt x="18661" y="23815"/>
                  </a:cubicBezTo>
                  <a:cubicBezTo>
                    <a:pt x="18786" y="23815"/>
                    <a:pt x="18911" y="23819"/>
                    <a:pt x="19037" y="23827"/>
                  </a:cubicBezTo>
                  <a:cubicBezTo>
                    <a:pt x="19088" y="23830"/>
                    <a:pt x="19135" y="23832"/>
                    <a:pt x="19179" y="23832"/>
                  </a:cubicBezTo>
                  <a:cubicBezTo>
                    <a:pt x="19683" y="23832"/>
                    <a:pt x="19843" y="23620"/>
                    <a:pt x="19953" y="23071"/>
                  </a:cubicBezTo>
                  <a:cubicBezTo>
                    <a:pt x="19953" y="23031"/>
                    <a:pt x="19953" y="22992"/>
                    <a:pt x="19972" y="22952"/>
                  </a:cubicBezTo>
                  <a:cubicBezTo>
                    <a:pt x="20052" y="21957"/>
                    <a:pt x="20151" y="20903"/>
                    <a:pt x="20132" y="19868"/>
                  </a:cubicBezTo>
                  <a:cubicBezTo>
                    <a:pt x="20092" y="19073"/>
                    <a:pt x="20132" y="18257"/>
                    <a:pt x="19972" y="17461"/>
                  </a:cubicBezTo>
                  <a:cubicBezTo>
                    <a:pt x="19933" y="17163"/>
                    <a:pt x="19873" y="16885"/>
                    <a:pt x="19833" y="16586"/>
                  </a:cubicBezTo>
                  <a:cubicBezTo>
                    <a:pt x="19594" y="15393"/>
                    <a:pt x="18998" y="14418"/>
                    <a:pt x="17943" y="13801"/>
                  </a:cubicBezTo>
                  <a:cubicBezTo>
                    <a:pt x="17486" y="13543"/>
                    <a:pt x="17008" y="13344"/>
                    <a:pt x="16551" y="13185"/>
                  </a:cubicBezTo>
                  <a:cubicBezTo>
                    <a:pt x="16193" y="13045"/>
                    <a:pt x="15815" y="12926"/>
                    <a:pt x="15477" y="12906"/>
                  </a:cubicBezTo>
                  <a:cubicBezTo>
                    <a:pt x="14772" y="12843"/>
                    <a:pt x="14068" y="12768"/>
                    <a:pt x="13354" y="12768"/>
                  </a:cubicBezTo>
                  <a:cubicBezTo>
                    <a:pt x="13160" y="12768"/>
                    <a:pt x="12966" y="12774"/>
                    <a:pt x="12771" y="12787"/>
                  </a:cubicBezTo>
                  <a:cubicBezTo>
                    <a:pt x="12632" y="12787"/>
                    <a:pt x="12493" y="12787"/>
                    <a:pt x="12334" y="12747"/>
                  </a:cubicBezTo>
                  <a:cubicBezTo>
                    <a:pt x="12234" y="12429"/>
                    <a:pt x="12095" y="12130"/>
                    <a:pt x="12294" y="11832"/>
                  </a:cubicBezTo>
                  <a:cubicBezTo>
                    <a:pt x="12513" y="11792"/>
                    <a:pt x="12712" y="11752"/>
                    <a:pt x="12911" y="11693"/>
                  </a:cubicBezTo>
                  <a:cubicBezTo>
                    <a:pt x="13388" y="11533"/>
                    <a:pt x="13786" y="11315"/>
                    <a:pt x="14084" y="10857"/>
                  </a:cubicBezTo>
                  <a:cubicBezTo>
                    <a:pt x="14283" y="10559"/>
                    <a:pt x="14402" y="10240"/>
                    <a:pt x="14462" y="9902"/>
                  </a:cubicBezTo>
                  <a:cubicBezTo>
                    <a:pt x="14502" y="9305"/>
                    <a:pt x="14562" y="8669"/>
                    <a:pt x="14601" y="8072"/>
                  </a:cubicBezTo>
                  <a:cubicBezTo>
                    <a:pt x="14621" y="7833"/>
                    <a:pt x="14701" y="7634"/>
                    <a:pt x="14979" y="7535"/>
                  </a:cubicBezTo>
                  <a:cubicBezTo>
                    <a:pt x="15198" y="7436"/>
                    <a:pt x="15397" y="7316"/>
                    <a:pt x="15576" y="7157"/>
                  </a:cubicBezTo>
                  <a:cubicBezTo>
                    <a:pt x="15894" y="6859"/>
                    <a:pt x="15994" y="6461"/>
                    <a:pt x="15875" y="6043"/>
                  </a:cubicBezTo>
                  <a:cubicBezTo>
                    <a:pt x="15775" y="5745"/>
                    <a:pt x="15576" y="5546"/>
                    <a:pt x="15258" y="5486"/>
                  </a:cubicBezTo>
                  <a:cubicBezTo>
                    <a:pt x="15119" y="5466"/>
                    <a:pt x="14979" y="5466"/>
                    <a:pt x="14860" y="5446"/>
                  </a:cubicBezTo>
                  <a:cubicBezTo>
                    <a:pt x="14721" y="5048"/>
                    <a:pt x="14721" y="4989"/>
                    <a:pt x="14721" y="4670"/>
                  </a:cubicBezTo>
                  <a:cubicBezTo>
                    <a:pt x="14721" y="4452"/>
                    <a:pt x="14800" y="4292"/>
                    <a:pt x="15019" y="4193"/>
                  </a:cubicBezTo>
                  <a:cubicBezTo>
                    <a:pt x="15198" y="4133"/>
                    <a:pt x="15377" y="4034"/>
                    <a:pt x="15556" y="3934"/>
                  </a:cubicBezTo>
                  <a:cubicBezTo>
                    <a:pt x="15974" y="3676"/>
                    <a:pt x="16213" y="3278"/>
                    <a:pt x="16451" y="2860"/>
                  </a:cubicBezTo>
                  <a:cubicBezTo>
                    <a:pt x="16491" y="2781"/>
                    <a:pt x="16471" y="2681"/>
                    <a:pt x="16471" y="2582"/>
                  </a:cubicBezTo>
                  <a:cubicBezTo>
                    <a:pt x="16372" y="2562"/>
                    <a:pt x="16292" y="2542"/>
                    <a:pt x="16213" y="2542"/>
                  </a:cubicBezTo>
                  <a:cubicBezTo>
                    <a:pt x="15775" y="2502"/>
                    <a:pt x="15417" y="2303"/>
                    <a:pt x="15119" y="2005"/>
                  </a:cubicBezTo>
                  <a:cubicBezTo>
                    <a:pt x="14920" y="1806"/>
                    <a:pt x="14701" y="1587"/>
                    <a:pt x="14522" y="1368"/>
                  </a:cubicBezTo>
                  <a:cubicBezTo>
                    <a:pt x="14025" y="811"/>
                    <a:pt x="13428" y="394"/>
                    <a:pt x="12712" y="195"/>
                  </a:cubicBezTo>
                  <a:cubicBezTo>
                    <a:pt x="12280" y="82"/>
                    <a:pt x="11843" y="0"/>
                    <a:pt x="11407"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77" name="Google Shape;635;p19">
              <a:extLst>
                <a:ext uri="{FF2B5EF4-FFF2-40B4-BE49-F238E27FC236}">
                  <a16:creationId xmlns:a16="http://schemas.microsoft.com/office/drawing/2014/main" id="{ED97653A-822F-EC06-2BB5-753283778F64}"/>
                </a:ext>
              </a:extLst>
            </p:cNvPr>
            <p:cNvSpPr/>
            <p:nvPr/>
          </p:nvSpPr>
          <p:spPr>
            <a:xfrm>
              <a:off x="1472954" y="2803978"/>
              <a:ext cx="204214" cy="72634"/>
            </a:xfrm>
            <a:custGeom>
              <a:avLst/>
              <a:gdLst/>
              <a:ahLst/>
              <a:cxnLst/>
              <a:rect l="l" t="t" r="r" b="b"/>
              <a:pathLst>
                <a:path w="3522" h="1258" extrusionOk="0">
                  <a:moveTo>
                    <a:pt x="3402" y="0"/>
                  </a:moveTo>
                  <a:cubicBezTo>
                    <a:pt x="3303" y="140"/>
                    <a:pt x="3263" y="199"/>
                    <a:pt x="3144" y="259"/>
                  </a:cubicBezTo>
                  <a:cubicBezTo>
                    <a:pt x="2860" y="580"/>
                    <a:pt x="2541" y="758"/>
                    <a:pt x="2101" y="758"/>
                  </a:cubicBezTo>
                  <a:cubicBezTo>
                    <a:pt x="2077" y="758"/>
                    <a:pt x="2054" y="757"/>
                    <a:pt x="2030" y="756"/>
                  </a:cubicBezTo>
                  <a:cubicBezTo>
                    <a:pt x="1453" y="736"/>
                    <a:pt x="916" y="597"/>
                    <a:pt x="458" y="199"/>
                  </a:cubicBezTo>
                  <a:cubicBezTo>
                    <a:pt x="398" y="159"/>
                    <a:pt x="319" y="100"/>
                    <a:pt x="219" y="80"/>
                  </a:cubicBezTo>
                  <a:cubicBezTo>
                    <a:pt x="205" y="76"/>
                    <a:pt x="191" y="75"/>
                    <a:pt x="177" y="75"/>
                  </a:cubicBezTo>
                  <a:cubicBezTo>
                    <a:pt x="113" y="75"/>
                    <a:pt x="53" y="110"/>
                    <a:pt x="20" y="159"/>
                  </a:cubicBezTo>
                  <a:cubicBezTo>
                    <a:pt x="1" y="199"/>
                    <a:pt x="1" y="279"/>
                    <a:pt x="20" y="339"/>
                  </a:cubicBezTo>
                  <a:cubicBezTo>
                    <a:pt x="40" y="398"/>
                    <a:pt x="60" y="438"/>
                    <a:pt x="120" y="478"/>
                  </a:cubicBezTo>
                  <a:cubicBezTo>
                    <a:pt x="617" y="995"/>
                    <a:pt x="1234" y="1174"/>
                    <a:pt x="1910" y="1254"/>
                  </a:cubicBezTo>
                  <a:cubicBezTo>
                    <a:pt x="1946" y="1256"/>
                    <a:pt x="1982" y="1257"/>
                    <a:pt x="2016" y="1257"/>
                  </a:cubicBezTo>
                  <a:cubicBezTo>
                    <a:pt x="2557" y="1257"/>
                    <a:pt x="2948" y="973"/>
                    <a:pt x="3303" y="637"/>
                  </a:cubicBezTo>
                  <a:cubicBezTo>
                    <a:pt x="3462" y="478"/>
                    <a:pt x="3522" y="299"/>
                    <a:pt x="3402"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78" name="Google Shape;636;p19">
              <a:extLst>
                <a:ext uri="{FF2B5EF4-FFF2-40B4-BE49-F238E27FC236}">
                  <a16:creationId xmlns:a16="http://schemas.microsoft.com/office/drawing/2014/main" id="{F4DB3E47-3772-7262-5B21-627CE4E1AA26}"/>
                </a:ext>
              </a:extLst>
            </p:cNvPr>
            <p:cNvSpPr/>
            <p:nvPr/>
          </p:nvSpPr>
          <p:spPr>
            <a:xfrm>
              <a:off x="1619412" y="2600685"/>
              <a:ext cx="103905" cy="41398"/>
            </a:xfrm>
            <a:custGeom>
              <a:avLst/>
              <a:gdLst/>
              <a:ahLst/>
              <a:cxnLst/>
              <a:rect l="l" t="t" r="r" b="b"/>
              <a:pathLst>
                <a:path w="1792" h="717" extrusionOk="0">
                  <a:moveTo>
                    <a:pt x="653" y="1"/>
                  </a:moveTo>
                  <a:cubicBezTo>
                    <a:pt x="517" y="1"/>
                    <a:pt x="379" y="14"/>
                    <a:pt x="240" y="40"/>
                  </a:cubicBezTo>
                  <a:cubicBezTo>
                    <a:pt x="160" y="40"/>
                    <a:pt x="140" y="179"/>
                    <a:pt x="1" y="319"/>
                  </a:cubicBezTo>
                  <a:cubicBezTo>
                    <a:pt x="598" y="319"/>
                    <a:pt x="1135" y="398"/>
                    <a:pt x="1592" y="716"/>
                  </a:cubicBezTo>
                  <a:cubicBezTo>
                    <a:pt x="1672" y="597"/>
                    <a:pt x="1732" y="498"/>
                    <a:pt x="1791" y="378"/>
                  </a:cubicBezTo>
                  <a:cubicBezTo>
                    <a:pt x="1423" y="113"/>
                    <a:pt x="1043" y="1"/>
                    <a:pt x="653"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79" name="Google Shape;637;p19">
              <a:extLst>
                <a:ext uri="{FF2B5EF4-FFF2-40B4-BE49-F238E27FC236}">
                  <a16:creationId xmlns:a16="http://schemas.microsoft.com/office/drawing/2014/main" id="{1515A2A0-19D9-3659-75D0-8570422FA771}"/>
                </a:ext>
              </a:extLst>
            </p:cNvPr>
            <p:cNvSpPr/>
            <p:nvPr/>
          </p:nvSpPr>
          <p:spPr>
            <a:xfrm>
              <a:off x="1559461" y="2687984"/>
              <a:ext cx="25454" cy="85047"/>
            </a:xfrm>
            <a:custGeom>
              <a:avLst/>
              <a:gdLst/>
              <a:ahLst/>
              <a:cxnLst/>
              <a:rect l="l" t="t" r="r" b="b"/>
              <a:pathLst>
                <a:path w="439" h="1473" extrusionOk="0">
                  <a:moveTo>
                    <a:pt x="100" y="0"/>
                  </a:moveTo>
                  <a:cubicBezTo>
                    <a:pt x="1" y="478"/>
                    <a:pt x="20" y="875"/>
                    <a:pt x="100" y="1293"/>
                  </a:cubicBezTo>
                  <a:cubicBezTo>
                    <a:pt x="100" y="1353"/>
                    <a:pt x="180" y="1393"/>
                    <a:pt x="239" y="1472"/>
                  </a:cubicBezTo>
                  <a:cubicBezTo>
                    <a:pt x="378" y="1313"/>
                    <a:pt x="438" y="1194"/>
                    <a:pt x="418" y="1015"/>
                  </a:cubicBezTo>
                  <a:cubicBezTo>
                    <a:pt x="378" y="796"/>
                    <a:pt x="398" y="597"/>
                    <a:pt x="378" y="378"/>
                  </a:cubicBezTo>
                  <a:cubicBezTo>
                    <a:pt x="378" y="299"/>
                    <a:pt x="398" y="199"/>
                    <a:pt x="339" y="159"/>
                  </a:cubicBezTo>
                  <a:cubicBezTo>
                    <a:pt x="299" y="100"/>
                    <a:pt x="219" y="80"/>
                    <a:pt x="100"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0" name="Google Shape;638;p19">
              <a:extLst>
                <a:ext uri="{FF2B5EF4-FFF2-40B4-BE49-F238E27FC236}">
                  <a16:creationId xmlns:a16="http://schemas.microsoft.com/office/drawing/2014/main" id="{31351AAC-DE87-10B1-0E67-7B332F3BA75E}"/>
                </a:ext>
              </a:extLst>
            </p:cNvPr>
            <p:cNvSpPr/>
            <p:nvPr/>
          </p:nvSpPr>
          <p:spPr>
            <a:xfrm>
              <a:off x="1651707" y="2655939"/>
              <a:ext cx="48531" cy="46594"/>
            </a:xfrm>
            <a:custGeom>
              <a:avLst/>
              <a:gdLst/>
              <a:ahLst/>
              <a:cxnLst/>
              <a:rect l="l" t="t" r="r" b="b"/>
              <a:pathLst>
                <a:path w="837" h="807" extrusionOk="0">
                  <a:moveTo>
                    <a:pt x="264" y="1"/>
                  </a:moveTo>
                  <a:cubicBezTo>
                    <a:pt x="109" y="1"/>
                    <a:pt x="16" y="113"/>
                    <a:pt x="1" y="336"/>
                  </a:cubicBezTo>
                  <a:cubicBezTo>
                    <a:pt x="1" y="356"/>
                    <a:pt x="1" y="436"/>
                    <a:pt x="21" y="535"/>
                  </a:cubicBezTo>
                  <a:cubicBezTo>
                    <a:pt x="61" y="675"/>
                    <a:pt x="160" y="754"/>
                    <a:pt x="299" y="794"/>
                  </a:cubicBezTo>
                  <a:cubicBezTo>
                    <a:pt x="328" y="802"/>
                    <a:pt x="356" y="806"/>
                    <a:pt x="382" y="806"/>
                  </a:cubicBezTo>
                  <a:cubicBezTo>
                    <a:pt x="480" y="806"/>
                    <a:pt x="559" y="749"/>
                    <a:pt x="638" y="655"/>
                  </a:cubicBezTo>
                  <a:cubicBezTo>
                    <a:pt x="836" y="416"/>
                    <a:pt x="777" y="157"/>
                    <a:pt x="439" y="38"/>
                  </a:cubicBezTo>
                  <a:cubicBezTo>
                    <a:pt x="374" y="13"/>
                    <a:pt x="315" y="1"/>
                    <a:pt x="26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1" name="Google Shape;639;p19">
              <a:extLst>
                <a:ext uri="{FF2B5EF4-FFF2-40B4-BE49-F238E27FC236}">
                  <a16:creationId xmlns:a16="http://schemas.microsoft.com/office/drawing/2014/main" id="{008B8794-443E-42B4-3C0B-4161D11C0C4E}"/>
                </a:ext>
              </a:extLst>
            </p:cNvPr>
            <p:cNvSpPr/>
            <p:nvPr/>
          </p:nvSpPr>
          <p:spPr>
            <a:xfrm>
              <a:off x="1429122" y="2592717"/>
              <a:ext cx="83089" cy="26386"/>
            </a:xfrm>
            <a:custGeom>
              <a:avLst/>
              <a:gdLst/>
              <a:ahLst/>
              <a:cxnLst/>
              <a:rect l="l" t="t" r="r" b="b"/>
              <a:pathLst>
                <a:path w="1433" h="457" extrusionOk="0">
                  <a:moveTo>
                    <a:pt x="834" y="0"/>
                  </a:moveTo>
                  <a:cubicBezTo>
                    <a:pt x="556" y="0"/>
                    <a:pt x="314" y="55"/>
                    <a:pt x="80" y="178"/>
                  </a:cubicBezTo>
                  <a:cubicBezTo>
                    <a:pt x="21" y="198"/>
                    <a:pt x="1" y="317"/>
                    <a:pt x="1" y="377"/>
                  </a:cubicBezTo>
                  <a:cubicBezTo>
                    <a:pt x="1" y="397"/>
                    <a:pt x="100" y="457"/>
                    <a:pt x="140" y="457"/>
                  </a:cubicBezTo>
                  <a:cubicBezTo>
                    <a:pt x="350" y="382"/>
                    <a:pt x="561" y="362"/>
                    <a:pt x="776" y="362"/>
                  </a:cubicBezTo>
                  <a:cubicBezTo>
                    <a:pt x="906" y="362"/>
                    <a:pt x="1039" y="370"/>
                    <a:pt x="1174" y="377"/>
                  </a:cubicBezTo>
                  <a:cubicBezTo>
                    <a:pt x="1333" y="377"/>
                    <a:pt x="1433" y="278"/>
                    <a:pt x="1393" y="59"/>
                  </a:cubicBezTo>
                  <a:cubicBezTo>
                    <a:pt x="1189" y="21"/>
                    <a:pt x="1005" y="0"/>
                    <a:pt x="834"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2" name="Google Shape;640;p19">
              <a:extLst>
                <a:ext uri="{FF2B5EF4-FFF2-40B4-BE49-F238E27FC236}">
                  <a16:creationId xmlns:a16="http://schemas.microsoft.com/office/drawing/2014/main" id="{3352479E-290B-930F-536A-C28DE8DC34C7}"/>
                </a:ext>
              </a:extLst>
            </p:cNvPr>
            <p:cNvSpPr/>
            <p:nvPr/>
          </p:nvSpPr>
          <p:spPr>
            <a:xfrm>
              <a:off x="1444138" y="2656979"/>
              <a:ext cx="47314" cy="35624"/>
            </a:xfrm>
            <a:custGeom>
              <a:avLst/>
              <a:gdLst/>
              <a:ahLst/>
              <a:cxnLst/>
              <a:rect l="l" t="t" r="r" b="b"/>
              <a:pathLst>
                <a:path w="816" h="617" extrusionOk="0">
                  <a:moveTo>
                    <a:pt x="498" y="0"/>
                  </a:moveTo>
                  <a:cubicBezTo>
                    <a:pt x="279" y="0"/>
                    <a:pt x="40" y="100"/>
                    <a:pt x="20" y="239"/>
                  </a:cubicBezTo>
                  <a:cubicBezTo>
                    <a:pt x="0" y="398"/>
                    <a:pt x="179" y="557"/>
                    <a:pt x="398" y="617"/>
                  </a:cubicBezTo>
                  <a:lnTo>
                    <a:pt x="438" y="617"/>
                  </a:lnTo>
                  <a:cubicBezTo>
                    <a:pt x="617" y="617"/>
                    <a:pt x="816" y="418"/>
                    <a:pt x="816" y="239"/>
                  </a:cubicBezTo>
                  <a:cubicBezTo>
                    <a:pt x="816" y="119"/>
                    <a:pt x="696" y="20"/>
                    <a:pt x="537"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3" name="Google Shape;641;p19">
              <a:extLst>
                <a:ext uri="{FF2B5EF4-FFF2-40B4-BE49-F238E27FC236}">
                  <a16:creationId xmlns:a16="http://schemas.microsoft.com/office/drawing/2014/main" id="{A2C96A4C-A89F-8325-487E-61EECED74EBF}"/>
                </a:ext>
              </a:extLst>
            </p:cNvPr>
            <p:cNvSpPr/>
            <p:nvPr/>
          </p:nvSpPr>
          <p:spPr>
            <a:xfrm>
              <a:off x="1583696" y="2416907"/>
              <a:ext cx="131562" cy="72403"/>
            </a:xfrm>
            <a:custGeom>
              <a:avLst/>
              <a:gdLst/>
              <a:ahLst/>
              <a:cxnLst/>
              <a:rect l="l" t="t" r="r" b="b"/>
              <a:pathLst>
                <a:path w="2269" h="1254" extrusionOk="0">
                  <a:moveTo>
                    <a:pt x="80" y="0"/>
                  </a:moveTo>
                  <a:cubicBezTo>
                    <a:pt x="60" y="40"/>
                    <a:pt x="0" y="120"/>
                    <a:pt x="0" y="180"/>
                  </a:cubicBezTo>
                  <a:cubicBezTo>
                    <a:pt x="20" y="239"/>
                    <a:pt x="80" y="319"/>
                    <a:pt x="120" y="378"/>
                  </a:cubicBezTo>
                  <a:cubicBezTo>
                    <a:pt x="677" y="876"/>
                    <a:pt x="1333" y="1075"/>
                    <a:pt x="2009" y="1254"/>
                  </a:cubicBezTo>
                  <a:cubicBezTo>
                    <a:pt x="2049" y="1254"/>
                    <a:pt x="2089" y="1254"/>
                    <a:pt x="2109" y="1234"/>
                  </a:cubicBezTo>
                  <a:cubicBezTo>
                    <a:pt x="2169" y="1214"/>
                    <a:pt x="2208" y="1174"/>
                    <a:pt x="2248" y="1114"/>
                  </a:cubicBezTo>
                  <a:cubicBezTo>
                    <a:pt x="2268" y="1075"/>
                    <a:pt x="2248" y="995"/>
                    <a:pt x="2188" y="935"/>
                  </a:cubicBezTo>
                  <a:cubicBezTo>
                    <a:pt x="2169" y="896"/>
                    <a:pt x="2109" y="856"/>
                    <a:pt x="2069" y="836"/>
                  </a:cubicBezTo>
                  <a:cubicBezTo>
                    <a:pt x="1433" y="697"/>
                    <a:pt x="876" y="438"/>
                    <a:pt x="378" y="80"/>
                  </a:cubicBezTo>
                  <a:cubicBezTo>
                    <a:pt x="338" y="40"/>
                    <a:pt x="279" y="20"/>
                    <a:pt x="219"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4" name="Google Shape;642;p19">
              <a:extLst>
                <a:ext uri="{FF2B5EF4-FFF2-40B4-BE49-F238E27FC236}">
                  <a16:creationId xmlns:a16="http://schemas.microsoft.com/office/drawing/2014/main" id="{47C6575E-310D-AD06-BD57-43F5410D1A90}"/>
                </a:ext>
              </a:extLst>
            </p:cNvPr>
            <p:cNvSpPr/>
            <p:nvPr/>
          </p:nvSpPr>
          <p:spPr>
            <a:xfrm>
              <a:off x="1630950" y="3158889"/>
              <a:ext cx="4697" cy="5774"/>
            </a:xfrm>
            <a:custGeom>
              <a:avLst/>
              <a:gdLst/>
              <a:ahLst/>
              <a:cxnLst/>
              <a:rect l="l" t="t" r="r" b="b"/>
              <a:pathLst>
                <a:path w="81" h="100" extrusionOk="0">
                  <a:moveTo>
                    <a:pt x="80" y="0"/>
                  </a:moveTo>
                  <a:lnTo>
                    <a:pt x="1" y="100"/>
                  </a:lnTo>
                </a:path>
              </a:pathLst>
            </a:custGeom>
            <a:solidFill>
              <a:srgbClr val="CBC2E0"/>
            </a:solidFill>
            <a:ln>
              <a:noFill/>
            </a:ln>
          </p:spPr>
          <p:txBody>
            <a:bodyPr spcFirstLastPara="1" wrap="square" lIns="121900" tIns="121900" rIns="121900" bIns="121900" anchor="ctr" anchorCtr="0">
              <a:noAutofit/>
            </a:bodyPr>
            <a:lstStyle/>
            <a:p>
              <a:endParaRPr sz="2400"/>
            </a:p>
          </p:txBody>
        </p:sp>
        <p:sp>
          <p:nvSpPr>
            <p:cNvPr id="85" name="Google Shape;643;p19">
              <a:extLst>
                <a:ext uri="{FF2B5EF4-FFF2-40B4-BE49-F238E27FC236}">
                  <a16:creationId xmlns:a16="http://schemas.microsoft.com/office/drawing/2014/main" id="{F2FE859D-BC52-8588-BB3D-FD8E4F8659F4}"/>
                </a:ext>
              </a:extLst>
            </p:cNvPr>
            <p:cNvSpPr/>
            <p:nvPr/>
          </p:nvSpPr>
          <p:spPr>
            <a:xfrm>
              <a:off x="857200" y="2041425"/>
              <a:ext cx="1386569" cy="1515793"/>
            </a:xfrm>
            <a:custGeom>
              <a:avLst/>
              <a:gdLst/>
              <a:ahLst/>
              <a:cxnLst/>
              <a:rect l="l" t="t" r="r" b="b"/>
              <a:pathLst>
                <a:path w="22102" h="24469" extrusionOk="0">
                  <a:moveTo>
                    <a:pt x="11520" y="1451"/>
                  </a:moveTo>
                  <a:cubicBezTo>
                    <a:pt x="11916" y="1451"/>
                    <a:pt x="12309" y="1526"/>
                    <a:pt x="12692" y="1611"/>
                  </a:cubicBezTo>
                  <a:cubicBezTo>
                    <a:pt x="13826" y="1890"/>
                    <a:pt x="14841" y="2387"/>
                    <a:pt x="15875" y="2825"/>
                  </a:cubicBezTo>
                  <a:cubicBezTo>
                    <a:pt x="17009" y="3322"/>
                    <a:pt x="17964" y="3979"/>
                    <a:pt x="18859" y="4794"/>
                  </a:cubicBezTo>
                  <a:cubicBezTo>
                    <a:pt x="19217" y="5113"/>
                    <a:pt x="19495" y="5471"/>
                    <a:pt x="19694" y="5868"/>
                  </a:cubicBezTo>
                  <a:cubicBezTo>
                    <a:pt x="19953" y="6445"/>
                    <a:pt x="20212" y="7002"/>
                    <a:pt x="20490" y="7579"/>
                  </a:cubicBezTo>
                  <a:lnTo>
                    <a:pt x="21226" y="9230"/>
                  </a:lnTo>
                  <a:cubicBezTo>
                    <a:pt x="21584" y="9966"/>
                    <a:pt x="21723" y="10742"/>
                    <a:pt x="21783" y="11538"/>
                  </a:cubicBezTo>
                  <a:cubicBezTo>
                    <a:pt x="21823" y="12274"/>
                    <a:pt x="21743" y="13010"/>
                    <a:pt x="21684" y="13746"/>
                  </a:cubicBezTo>
                  <a:cubicBezTo>
                    <a:pt x="21604" y="14462"/>
                    <a:pt x="21326" y="15119"/>
                    <a:pt x="21127" y="15795"/>
                  </a:cubicBezTo>
                  <a:cubicBezTo>
                    <a:pt x="20828" y="16730"/>
                    <a:pt x="20331" y="17585"/>
                    <a:pt x="19734" y="18341"/>
                  </a:cubicBezTo>
                  <a:cubicBezTo>
                    <a:pt x="19157" y="19097"/>
                    <a:pt x="18521" y="19734"/>
                    <a:pt x="17745" y="20271"/>
                  </a:cubicBezTo>
                  <a:cubicBezTo>
                    <a:pt x="17307" y="20529"/>
                    <a:pt x="16850" y="20828"/>
                    <a:pt x="16412" y="21086"/>
                  </a:cubicBezTo>
                  <a:cubicBezTo>
                    <a:pt x="15179" y="21763"/>
                    <a:pt x="13866" y="22161"/>
                    <a:pt x="12473" y="22220"/>
                  </a:cubicBezTo>
                  <a:cubicBezTo>
                    <a:pt x="12195" y="22220"/>
                    <a:pt x="11956" y="22260"/>
                    <a:pt x="11698" y="22260"/>
                  </a:cubicBezTo>
                  <a:cubicBezTo>
                    <a:pt x="11571" y="22266"/>
                    <a:pt x="11445" y="22269"/>
                    <a:pt x="11318" y="22269"/>
                  </a:cubicBezTo>
                  <a:cubicBezTo>
                    <a:pt x="10584" y="22269"/>
                    <a:pt x="9841" y="22174"/>
                    <a:pt x="9112" y="22021"/>
                  </a:cubicBezTo>
                  <a:cubicBezTo>
                    <a:pt x="8574" y="21922"/>
                    <a:pt x="7998" y="21822"/>
                    <a:pt x="7480" y="21663"/>
                  </a:cubicBezTo>
                  <a:cubicBezTo>
                    <a:pt x="6207" y="21206"/>
                    <a:pt x="5034" y="20609"/>
                    <a:pt x="4039" y="19714"/>
                  </a:cubicBezTo>
                  <a:cubicBezTo>
                    <a:pt x="3721" y="19435"/>
                    <a:pt x="3422" y="19177"/>
                    <a:pt x="3104" y="18898"/>
                  </a:cubicBezTo>
                  <a:cubicBezTo>
                    <a:pt x="3004" y="18799"/>
                    <a:pt x="2905" y="18719"/>
                    <a:pt x="2825" y="18620"/>
                  </a:cubicBezTo>
                  <a:cubicBezTo>
                    <a:pt x="2388" y="18003"/>
                    <a:pt x="1890" y="17406"/>
                    <a:pt x="1453" y="16750"/>
                  </a:cubicBezTo>
                  <a:cubicBezTo>
                    <a:pt x="1035" y="16153"/>
                    <a:pt x="757" y="15497"/>
                    <a:pt x="538" y="14800"/>
                  </a:cubicBezTo>
                  <a:cubicBezTo>
                    <a:pt x="518" y="14661"/>
                    <a:pt x="498" y="14542"/>
                    <a:pt x="498" y="14422"/>
                  </a:cubicBezTo>
                  <a:cubicBezTo>
                    <a:pt x="438" y="13766"/>
                    <a:pt x="359" y="13129"/>
                    <a:pt x="319" y="12473"/>
                  </a:cubicBezTo>
                  <a:cubicBezTo>
                    <a:pt x="259" y="11677"/>
                    <a:pt x="259" y="10921"/>
                    <a:pt x="399" y="10145"/>
                  </a:cubicBezTo>
                  <a:cubicBezTo>
                    <a:pt x="418" y="9966"/>
                    <a:pt x="438" y="9767"/>
                    <a:pt x="438" y="9588"/>
                  </a:cubicBezTo>
                  <a:cubicBezTo>
                    <a:pt x="458" y="8793"/>
                    <a:pt x="697" y="8077"/>
                    <a:pt x="1095" y="7380"/>
                  </a:cubicBezTo>
                  <a:cubicBezTo>
                    <a:pt x="1493" y="6744"/>
                    <a:pt x="1950" y="6147"/>
                    <a:pt x="2487" y="5590"/>
                  </a:cubicBezTo>
                  <a:cubicBezTo>
                    <a:pt x="3024" y="4993"/>
                    <a:pt x="3601" y="4416"/>
                    <a:pt x="4198" y="3859"/>
                  </a:cubicBezTo>
                  <a:cubicBezTo>
                    <a:pt x="4576" y="3501"/>
                    <a:pt x="4974" y="3183"/>
                    <a:pt x="5372" y="2885"/>
                  </a:cubicBezTo>
                  <a:cubicBezTo>
                    <a:pt x="5590" y="2725"/>
                    <a:pt x="5829" y="2606"/>
                    <a:pt x="6088" y="2507"/>
                  </a:cubicBezTo>
                  <a:cubicBezTo>
                    <a:pt x="6525" y="2328"/>
                    <a:pt x="7003" y="2208"/>
                    <a:pt x="7480" y="2089"/>
                  </a:cubicBezTo>
                  <a:cubicBezTo>
                    <a:pt x="7799" y="1989"/>
                    <a:pt x="8117" y="1930"/>
                    <a:pt x="8415" y="1810"/>
                  </a:cubicBezTo>
                  <a:cubicBezTo>
                    <a:pt x="9018" y="1572"/>
                    <a:pt x="9608" y="1474"/>
                    <a:pt x="10226" y="1474"/>
                  </a:cubicBezTo>
                  <a:cubicBezTo>
                    <a:pt x="10383" y="1474"/>
                    <a:pt x="10542" y="1480"/>
                    <a:pt x="10703" y="1492"/>
                  </a:cubicBezTo>
                  <a:cubicBezTo>
                    <a:pt x="10769" y="1492"/>
                    <a:pt x="10853" y="1501"/>
                    <a:pt x="10931" y="1501"/>
                  </a:cubicBezTo>
                  <a:cubicBezTo>
                    <a:pt x="10970" y="1501"/>
                    <a:pt x="11008" y="1499"/>
                    <a:pt x="11041" y="1492"/>
                  </a:cubicBezTo>
                  <a:cubicBezTo>
                    <a:pt x="11201" y="1464"/>
                    <a:pt x="11361" y="1451"/>
                    <a:pt x="11520" y="1451"/>
                  </a:cubicBezTo>
                  <a:close/>
                  <a:moveTo>
                    <a:pt x="10802" y="0"/>
                  </a:moveTo>
                  <a:cubicBezTo>
                    <a:pt x="10743" y="418"/>
                    <a:pt x="10683" y="776"/>
                    <a:pt x="10643" y="1134"/>
                  </a:cubicBezTo>
                  <a:cubicBezTo>
                    <a:pt x="10385" y="1134"/>
                    <a:pt x="10146" y="1174"/>
                    <a:pt x="9907" y="1174"/>
                  </a:cubicBezTo>
                  <a:cubicBezTo>
                    <a:pt x="9489" y="1194"/>
                    <a:pt x="9092" y="1273"/>
                    <a:pt x="8694" y="1413"/>
                  </a:cubicBezTo>
                  <a:cubicBezTo>
                    <a:pt x="8455" y="1512"/>
                    <a:pt x="8216" y="1592"/>
                    <a:pt x="7978" y="1671"/>
                  </a:cubicBezTo>
                  <a:cubicBezTo>
                    <a:pt x="7281" y="1910"/>
                    <a:pt x="6565" y="2029"/>
                    <a:pt x="5869" y="2328"/>
                  </a:cubicBezTo>
                  <a:cubicBezTo>
                    <a:pt x="5511" y="2487"/>
                    <a:pt x="5193" y="2666"/>
                    <a:pt x="4894" y="2885"/>
                  </a:cubicBezTo>
                  <a:cubicBezTo>
                    <a:pt x="3900" y="3660"/>
                    <a:pt x="3183" y="4655"/>
                    <a:pt x="2249" y="5471"/>
                  </a:cubicBezTo>
                  <a:cubicBezTo>
                    <a:pt x="2089" y="5590"/>
                    <a:pt x="1990" y="5809"/>
                    <a:pt x="1831" y="5968"/>
                  </a:cubicBezTo>
                  <a:cubicBezTo>
                    <a:pt x="1393" y="6445"/>
                    <a:pt x="1035" y="6982"/>
                    <a:pt x="737" y="7559"/>
                  </a:cubicBezTo>
                  <a:cubicBezTo>
                    <a:pt x="339" y="8295"/>
                    <a:pt x="120" y="9091"/>
                    <a:pt x="120" y="9946"/>
                  </a:cubicBezTo>
                  <a:cubicBezTo>
                    <a:pt x="120" y="10145"/>
                    <a:pt x="100" y="10344"/>
                    <a:pt x="100" y="10543"/>
                  </a:cubicBezTo>
                  <a:cubicBezTo>
                    <a:pt x="60" y="10961"/>
                    <a:pt x="40" y="11419"/>
                    <a:pt x="21" y="11836"/>
                  </a:cubicBezTo>
                  <a:cubicBezTo>
                    <a:pt x="1" y="12513"/>
                    <a:pt x="140" y="13149"/>
                    <a:pt x="200" y="13826"/>
                  </a:cubicBezTo>
                  <a:cubicBezTo>
                    <a:pt x="219" y="14064"/>
                    <a:pt x="219" y="14343"/>
                    <a:pt x="259" y="14621"/>
                  </a:cubicBezTo>
                  <a:cubicBezTo>
                    <a:pt x="359" y="15099"/>
                    <a:pt x="498" y="15536"/>
                    <a:pt x="717" y="15954"/>
                  </a:cubicBezTo>
                  <a:cubicBezTo>
                    <a:pt x="1015" y="16591"/>
                    <a:pt x="1393" y="17187"/>
                    <a:pt x="1791" y="17725"/>
                  </a:cubicBezTo>
                  <a:cubicBezTo>
                    <a:pt x="2109" y="18202"/>
                    <a:pt x="2428" y="18679"/>
                    <a:pt x="2825" y="19037"/>
                  </a:cubicBezTo>
                  <a:cubicBezTo>
                    <a:pt x="3402" y="19614"/>
                    <a:pt x="4039" y="20132"/>
                    <a:pt x="4695" y="20609"/>
                  </a:cubicBezTo>
                  <a:cubicBezTo>
                    <a:pt x="5829" y="21425"/>
                    <a:pt x="7122" y="21982"/>
                    <a:pt x="8495" y="22260"/>
                  </a:cubicBezTo>
                  <a:cubicBezTo>
                    <a:pt x="9151" y="22379"/>
                    <a:pt x="9788" y="22459"/>
                    <a:pt x="10444" y="22558"/>
                  </a:cubicBezTo>
                  <a:cubicBezTo>
                    <a:pt x="10584" y="22578"/>
                    <a:pt x="10763" y="22598"/>
                    <a:pt x="10902" y="22618"/>
                  </a:cubicBezTo>
                  <a:cubicBezTo>
                    <a:pt x="10962" y="22976"/>
                    <a:pt x="11001" y="23275"/>
                    <a:pt x="11061" y="23573"/>
                  </a:cubicBezTo>
                  <a:cubicBezTo>
                    <a:pt x="11101" y="23871"/>
                    <a:pt x="10962" y="24190"/>
                    <a:pt x="11160" y="24468"/>
                  </a:cubicBezTo>
                  <a:cubicBezTo>
                    <a:pt x="11339" y="24448"/>
                    <a:pt x="11379" y="24309"/>
                    <a:pt x="11379" y="24210"/>
                  </a:cubicBezTo>
                  <a:cubicBezTo>
                    <a:pt x="11399" y="23991"/>
                    <a:pt x="11399" y="23792"/>
                    <a:pt x="11399" y="23573"/>
                  </a:cubicBezTo>
                  <a:cubicBezTo>
                    <a:pt x="11399" y="23354"/>
                    <a:pt x="11439" y="23096"/>
                    <a:pt x="11459" y="22877"/>
                  </a:cubicBezTo>
                  <a:cubicBezTo>
                    <a:pt x="11479" y="22698"/>
                    <a:pt x="11578" y="22618"/>
                    <a:pt x="11757" y="22598"/>
                  </a:cubicBezTo>
                  <a:lnTo>
                    <a:pt x="11976" y="22598"/>
                  </a:lnTo>
                  <a:cubicBezTo>
                    <a:pt x="12772" y="22578"/>
                    <a:pt x="13567" y="22499"/>
                    <a:pt x="14343" y="22260"/>
                  </a:cubicBezTo>
                  <a:cubicBezTo>
                    <a:pt x="14642" y="22161"/>
                    <a:pt x="14940" y="22061"/>
                    <a:pt x="15258" y="21962"/>
                  </a:cubicBezTo>
                  <a:cubicBezTo>
                    <a:pt x="15537" y="21882"/>
                    <a:pt x="15776" y="21723"/>
                    <a:pt x="16034" y="21584"/>
                  </a:cubicBezTo>
                  <a:cubicBezTo>
                    <a:pt x="16253" y="21425"/>
                    <a:pt x="16512" y="21305"/>
                    <a:pt x="16730" y="21166"/>
                  </a:cubicBezTo>
                  <a:cubicBezTo>
                    <a:pt x="17049" y="20967"/>
                    <a:pt x="17407" y="20788"/>
                    <a:pt x="17705" y="20569"/>
                  </a:cubicBezTo>
                  <a:cubicBezTo>
                    <a:pt x="18143" y="20271"/>
                    <a:pt x="18600" y="19972"/>
                    <a:pt x="18938" y="19594"/>
                  </a:cubicBezTo>
                  <a:cubicBezTo>
                    <a:pt x="19436" y="19057"/>
                    <a:pt x="19913" y="18520"/>
                    <a:pt x="20331" y="17923"/>
                  </a:cubicBezTo>
                  <a:cubicBezTo>
                    <a:pt x="20848" y="17187"/>
                    <a:pt x="21186" y="16352"/>
                    <a:pt x="21485" y="15536"/>
                  </a:cubicBezTo>
                  <a:cubicBezTo>
                    <a:pt x="21604" y="15158"/>
                    <a:pt x="21743" y="14800"/>
                    <a:pt x="21823" y="14402"/>
                  </a:cubicBezTo>
                  <a:cubicBezTo>
                    <a:pt x="22002" y="13547"/>
                    <a:pt x="22101" y="12672"/>
                    <a:pt x="22042" y="11816"/>
                  </a:cubicBezTo>
                  <a:cubicBezTo>
                    <a:pt x="22022" y="10981"/>
                    <a:pt x="21902" y="10185"/>
                    <a:pt x="21604" y="9429"/>
                  </a:cubicBezTo>
                  <a:cubicBezTo>
                    <a:pt x="21445" y="8992"/>
                    <a:pt x="21246" y="8594"/>
                    <a:pt x="21047" y="8176"/>
                  </a:cubicBezTo>
                  <a:cubicBezTo>
                    <a:pt x="20709" y="7380"/>
                    <a:pt x="20331" y="6605"/>
                    <a:pt x="19993" y="5809"/>
                  </a:cubicBezTo>
                  <a:cubicBezTo>
                    <a:pt x="19734" y="5252"/>
                    <a:pt x="19336" y="4774"/>
                    <a:pt x="18859" y="4377"/>
                  </a:cubicBezTo>
                  <a:cubicBezTo>
                    <a:pt x="18163" y="3800"/>
                    <a:pt x="17466" y="3223"/>
                    <a:pt x="16651" y="2825"/>
                  </a:cubicBezTo>
                  <a:cubicBezTo>
                    <a:pt x="15676" y="2387"/>
                    <a:pt x="14721" y="1970"/>
                    <a:pt x="13727" y="1572"/>
                  </a:cubicBezTo>
                  <a:cubicBezTo>
                    <a:pt x="13170" y="1333"/>
                    <a:pt x="12593" y="1214"/>
                    <a:pt x="12036" y="1174"/>
                  </a:cubicBezTo>
                  <a:cubicBezTo>
                    <a:pt x="11698" y="1134"/>
                    <a:pt x="11379" y="1094"/>
                    <a:pt x="11101" y="1074"/>
                  </a:cubicBezTo>
                  <a:cubicBezTo>
                    <a:pt x="10862" y="716"/>
                    <a:pt x="11160" y="299"/>
                    <a:pt x="10802"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86" name="Google Shape;644;p19">
              <a:extLst>
                <a:ext uri="{FF2B5EF4-FFF2-40B4-BE49-F238E27FC236}">
                  <a16:creationId xmlns:a16="http://schemas.microsoft.com/office/drawing/2014/main" id="{DBC32123-3DF4-6680-F955-C13BBB2019CD}"/>
                </a:ext>
              </a:extLst>
            </p:cNvPr>
            <p:cNvSpPr/>
            <p:nvPr/>
          </p:nvSpPr>
          <p:spPr>
            <a:xfrm>
              <a:off x="1560620" y="3556294"/>
              <a:ext cx="28585" cy="112299"/>
            </a:xfrm>
            <a:custGeom>
              <a:avLst/>
              <a:gdLst/>
              <a:ahLst/>
              <a:cxnLst/>
              <a:rect l="l" t="t" r="r" b="b"/>
              <a:pathLst>
                <a:path w="493" h="1945" extrusionOk="0">
                  <a:moveTo>
                    <a:pt x="219" y="0"/>
                  </a:moveTo>
                  <a:cubicBezTo>
                    <a:pt x="179" y="0"/>
                    <a:pt x="120" y="40"/>
                    <a:pt x="100" y="80"/>
                  </a:cubicBezTo>
                  <a:cubicBezTo>
                    <a:pt x="80" y="159"/>
                    <a:pt x="80" y="239"/>
                    <a:pt x="80" y="298"/>
                  </a:cubicBezTo>
                  <a:cubicBezTo>
                    <a:pt x="120" y="756"/>
                    <a:pt x="160" y="1174"/>
                    <a:pt x="60" y="1591"/>
                  </a:cubicBezTo>
                  <a:cubicBezTo>
                    <a:pt x="0" y="1751"/>
                    <a:pt x="80" y="1850"/>
                    <a:pt x="259" y="1930"/>
                  </a:cubicBezTo>
                  <a:cubicBezTo>
                    <a:pt x="288" y="1939"/>
                    <a:pt x="317" y="1944"/>
                    <a:pt x="344" y="1944"/>
                  </a:cubicBezTo>
                  <a:cubicBezTo>
                    <a:pt x="428" y="1944"/>
                    <a:pt x="493" y="1896"/>
                    <a:pt x="478" y="1790"/>
                  </a:cubicBezTo>
                  <a:cubicBezTo>
                    <a:pt x="458" y="1273"/>
                    <a:pt x="418" y="736"/>
                    <a:pt x="398" y="179"/>
                  </a:cubicBezTo>
                  <a:cubicBezTo>
                    <a:pt x="398" y="159"/>
                    <a:pt x="378" y="100"/>
                    <a:pt x="358" y="80"/>
                  </a:cubicBezTo>
                  <a:cubicBezTo>
                    <a:pt x="319" y="60"/>
                    <a:pt x="279" y="0"/>
                    <a:pt x="219"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87" name="Google Shape;645;p19">
            <a:extLst>
              <a:ext uri="{FF2B5EF4-FFF2-40B4-BE49-F238E27FC236}">
                <a16:creationId xmlns:a16="http://schemas.microsoft.com/office/drawing/2014/main" id="{38512655-2E30-2F12-D4F1-6965D6212E9F}"/>
              </a:ext>
            </a:extLst>
          </p:cNvPr>
          <p:cNvGrpSpPr/>
          <p:nvPr/>
        </p:nvGrpSpPr>
        <p:grpSpPr>
          <a:xfrm>
            <a:off x="10786527" y="2818342"/>
            <a:ext cx="869095" cy="750504"/>
            <a:chOff x="4948722" y="1870584"/>
            <a:chExt cx="495830" cy="392096"/>
          </a:xfrm>
        </p:grpSpPr>
        <p:sp>
          <p:nvSpPr>
            <p:cNvPr id="88" name="Google Shape;646;p19">
              <a:extLst>
                <a:ext uri="{FF2B5EF4-FFF2-40B4-BE49-F238E27FC236}">
                  <a16:creationId xmlns:a16="http://schemas.microsoft.com/office/drawing/2014/main" id="{C979D69F-4DAC-089F-7D9A-D3457E3D9DC6}"/>
                </a:ext>
              </a:extLst>
            </p:cNvPr>
            <p:cNvSpPr/>
            <p:nvPr/>
          </p:nvSpPr>
          <p:spPr>
            <a:xfrm>
              <a:off x="4967875" y="1881155"/>
              <a:ext cx="456731" cy="368640"/>
            </a:xfrm>
            <a:custGeom>
              <a:avLst/>
              <a:gdLst/>
              <a:ahLst/>
              <a:cxnLst/>
              <a:rect l="l" t="t" r="r" b="b"/>
              <a:pathLst>
                <a:path w="10922" h="8927" extrusionOk="0">
                  <a:moveTo>
                    <a:pt x="5928" y="2018"/>
                  </a:moveTo>
                  <a:cubicBezTo>
                    <a:pt x="6127" y="2495"/>
                    <a:pt x="6087" y="2853"/>
                    <a:pt x="6167" y="3350"/>
                  </a:cubicBezTo>
                  <a:cubicBezTo>
                    <a:pt x="6227" y="3609"/>
                    <a:pt x="6167" y="3907"/>
                    <a:pt x="6246" y="4166"/>
                  </a:cubicBezTo>
                  <a:cubicBezTo>
                    <a:pt x="6326" y="4365"/>
                    <a:pt x="6346" y="4365"/>
                    <a:pt x="6246" y="4544"/>
                  </a:cubicBezTo>
                  <a:cubicBezTo>
                    <a:pt x="6048" y="4504"/>
                    <a:pt x="5829" y="4484"/>
                    <a:pt x="5630" y="4464"/>
                  </a:cubicBezTo>
                  <a:cubicBezTo>
                    <a:pt x="5272" y="4445"/>
                    <a:pt x="5192" y="4405"/>
                    <a:pt x="4854" y="4385"/>
                  </a:cubicBezTo>
                  <a:cubicBezTo>
                    <a:pt x="4817" y="4382"/>
                    <a:pt x="4786" y="4381"/>
                    <a:pt x="4760" y="4381"/>
                  </a:cubicBezTo>
                  <a:cubicBezTo>
                    <a:pt x="4726" y="4381"/>
                    <a:pt x="4701" y="4383"/>
                    <a:pt x="4683" y="4383"/>
                  </a:cubicBezTo>
                  <a:cubicBezTo>
                    <a:pt x="4620" y="4383"/>
                    <a:pt x="4642" y="4365"/>
                    <a:pt x="4655" y="4206"/>
                  </a:cubicBezTo>
                  <a:cubicBezTo>
                    <a:pt x="4755" y="3510"/>
                    <a:pt x="4834" y="2953"/>
                    <a:pt x="4894" y="2256"/>
                  </a:cubicBezTo>
                  <a:cubicBezTo>
                    <a:pt x="4934" y="2097"/>
                    <a:pt x="4894" y="2077"/>
                    <a:pt x="5073" y="2077"/>
                  </a:cubicBezTo>
                  <a:cubicBezTo>
                    <a:pt x="5371" y="2057"/>
                    <a:pt x="5590" y="2018"/>
                    <a:pt x="5928" y="2018"/>
                  </a:cubicBezTo>
                  <a:close/>
                  <a:moveTo>
                    <a:pt x="5640" y="1"/>
                  </a:moveTo>
                  <a:cubicBezTo>
                    <a:pt x="4993" y="1"/>
                    <a:pt x="4360" y="45"/>
                    <a:pt x="3740" y="68"/>
                  </a:cubicBezTo>
                  <a:cubicBezTo>
                    <a:pt x="3501" y="68"/>
                    <a:pt x="3362" y="168"/>
                    <a:pt x="3282" y="386"/>
                  </a:cubicBezTo>
                  <a:cubicBezTo>
                    <a:pt x="3084" y="884"/>
                    <a:pt x="2845" y="1361"/>
                    <a:pt x="2646" y="1859"/>
                  </a:cubicBezTo>
                  <a:cubicBezTo>
                    <a:pt x="2447" y="2296"/>
                    <a:pt x="2288" y="2774"/>
                    <a:pt x="2109" y="3251"/>
                  </a:cubicBezTo>
                  <a:cubicBezTo>
                    <a:pt x="1870" y="3868"/>
                    <a:pt x="1611" y="4464"/>
                    <a:pt x="1373" y="5081"/>
                  </a:cubicBezTo>
                  <a:cubicBezTo>
                    <a:pt x="1253" y="5380"/>
                    <a:pt x="1074" y="5678"/>
                    <a:pt x="975" y="5976"/>
                  </a:cubicBezTo>
                  <a:cubicBezTo>
                    <a:pt x="677" y="6792"/>
                    <a:pt x="378" y="7588"/>
                    <a:pt x="80" y="8423"/>
                  </a:cubicBezTo>
                  <a:cubicBezTo>
                    <a:pt x="60" y="8483"/>
                    <a:pt x="20" y="8582"/>
                    <a:pt x="0" y="8682"/>
                  </a:cubicBezTo>
                  <a:cubicBezTo>
                    <a:pt x="80" y="8741"/>
                    <a:pt x="159" y="8781"/>
                    <a:pt x="219" y="8781"/>
                  </a:cubicBezTo>
                  <a:cubicBezTo>
                    <a:pt x="881" y="8781"/>
                    <a:pt x="1544" y="8926"/>
                    <a:pt x="2221" y="8926"/>
                  </a:cubicBezTo>
                  <a:cubicBezTo>
                    <a:pt x="2296" y="8926"/>
                    <a:pt x="2371" y="8924"/>
                    <a:pt x="2447" y="8920"/>
                  </a:cubicBezTo>
                  <a:cubicBezTo>
                    <a:pt x="2546" y="8682"/>
                    <a:pt x="2646" y="8523"/>
                    <a:pt x="2745" y="8324"/>
                  </a:cubicBezTo>
                  <a:cubicBezTo>
                    <a:pt x="3064" y="7667"/>
                    <a:pt x="3382" y="6991"/>
                    <a:pt x="3740" y="6354"/>
                  </a:cubicBezTo>
                  <a:cubicBezTo>
                    <a:pt x="3899" y="6036"/>
                    <a:pt x="4098" y="5698"/>
                    <a:pt x="4436" y="5479"/>
                  </a:cubicBezTo>
                  <a:cubicBezTo>
                    <a:pt x="4874" y="5459"/>
                    <a:pt x="5272" y="5399"/>
                    <a:pt x="5670" y="5399"/>
                  </a:cubicBezTo>
                  <a:cubicBezTo>
                    <a:pt x="6425" y="5399"/>
                    <a:pt x="6445" y="5399"/>
                    <a:pt x="6823" y="6036"/>
                  </a:cubicBezTo>
                  <a:cubicBezTo>
                    <a:pt x="7062" y="6454"/>
                    <a:pt x="7241" y="6871"/>
                    <a:pt x="7440" y="7329"/>
                  </a:cubicBezTo>
                  <a:cubicBezTo>
                    <a:pt x="7579" y="7667"/>
                    <a:pt x="7738" y="8025"/>
                    <a:pt x="7878" y="8383"/>
                  </a:cubicBezTo>
                  <a:cubicBezTo>
                    <a:pt x="8284" y="8416"/>
                    <a:pt x="8690" y="8448"/>
                    <a:pt x="9096" y="8448"/>
                  </a:cubicBezTo>
                  <a:cubicBezTo>
                    <a:pt x="9187" y="8448"/>
                    <a:pt x="9278" y="8447"/>
                    <a:pt x="9370" y="8443"/>
                  </a:cubicBezTo>
                  <a:cubicBezTo>
                    <a:pt x="9680" y="8443"/>
                    <a:pt x="10007" y="8482"/>
                    <a:pt x="10334" y="8482"/>
                  </a:cubicBezTo>
                  <a:cubicBezTo>
                    <a:pt x="10531" y="8482"/>
                    <a:pt x="10727" y="8468"/>
                    <a:pt x="10921" y="8423"/>
                  </a:cubicBezTo>
                  <a:cubicBezTo>
                    <a:pt x="10702" y="7966"/>
                    <a:pt x="10543" y="7548"/>
                    <a:pt x="10364" y="7150"/>
                  </a:cubicBezTo>
                  <a:cubicBezTo>
                    <a:pt x="10026" y="6354"/>
                    <a:pt x="9748" y="5539"/>
                    <a:pt x="9350" y="4783"/>
                  </a:cubicBezTo>
                  <a:cubicBezTo>
                    <a:pt x="8872" y="3947"/>
                    <a:pt x="8474" y="3052"/>
                    <a:pt x="8037" y="2177"/>
                  </a:cubicBezTo>
                  <a:cubicBezTo>
                    <a:pt x="7818" y="1699"/>
                    <a:pt x="7619" y="1222"/>
                    <a:pt x="7380" y="784"/>
                  </a:cubicBezTo>
                  <a:cubicBezTo>
                    <a:pt x="7261" y="526"/>
                    <a:pt x="7142" y="307"/>
                    <a:pt x="7022" y="88"/>
                  </a:cubicBezTo>
                  <a:cubicBezTo>
                    <a:pt x="6555" y="22"/>
                    <a:pt x="6094" y="1"/>
                    <a:pt x="564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89" name="Google Shape;647;p19">
              <a:extLst>
                <a:ext uri="{FF2B5EF4-FFF2-40B4-BE49-F238E27FC236}">
                  <a16:creationId xmlns:a16="http://schemas.microsoft.com/office/drawing/2014/main" id="{0FBF970A-9B57-2228-272B-7918F656954F}"/>
                </a:ext>
              </a:extLst>
            </p:cNvPr>
            <p:cNvSpPr/>
            <p:nvPr/>
          </p:nvSpPr>
          <p:spPr>
            <a:xfrm>
              <a:off x="4948722" y="1870584"/>
              <a:ext cx="495830" cy="392096"/>
            </a:xfrm>
            <a:custGeom>
              <a:avLst/>
              <a:gdLst/>
              <a:ahLst/>
              <a:cxnLst/>
              <a:rect l="l" t="t" r="r" b="b"/>
              <a:pathLst>
                <a:path w="11857" h="9495" extrusionOk="0">
                  <a:moveTo>
                    <a:pt x="6077" y="335"/>
                  </a:moveTo>
                  <a:cubicBezTo>
                    <a:pt x="6534" y="335"/>
                    <a:pt x="6993" y="356"/>
                    <a:pt x="7460" y="424"/>
                  </a:cubicBezTo>
                  <a:cubicBezTo>
                    <a:pt x="7560" y="642"/>
                    <a:pt x="7719" y="861"/>
                    <a:pt x="7838" y="1080"/>
                  </a:cubicBezTo>
                  <a:cubicBezTo>
                    <a:pt x="8057" y="1538"/>
                    <a:pt x="8256" y="2015"/>
                    <a:pt x="8495" y="2453"/>
                  </a:cubicBezTo>
                  <a:cubicBezTo>
                    <a:pt x="8913" y="3328"/>
                    <a:pt x="9330" y="4163"/>
                    <a:pt x="9788" y="5019"/>
                  </a:cubicBezTo>
                  <a:cubicBezTo>
                    <a:pt x="10186" y="5755"/>
                    <a:pt x="10444" y="6590"/>
                    <a:pt x="10802" y="7346"/>
                  </a:cubicBezTo>
                  <a:cubicBezTo>
                    <a:pt x="10981" y="7744"/>
                    <a:pt x="11121" y="8142"/>
                    <a:pt x="11280" y="8600"/>
                  </a:cubicBezTo>
                  <a:cubicBezTo>
                    <a:pt x="11094" y="8633"/>
                    <a:pt x="10915" y="8644"/>
                    <a:pt x="10740" y="8644"/>
                  </a:cubicBezTo>
                  <a:cubicBezTo>
                    <a:pt x="10391" y="8644"/>
                    <a:pt x="10060" y="8600"/>
                    <a:pt x="9728" y="8600"/>
                  </a:cubicBezTo>
                  <a:cubicBezTo>
                    <a:pt x="9231" y="8600"/>
                    <a:pt x="8773" y="8580"/>
                    <a:pt x="8276" y="8540"/>
                  </a:cubicBezTo>
                  <a:cubicBezTo>
                    <a:pt x="8117" y="8202"/>
                    <a:pt x="7997" y="7824"/>
                    <a:pt x="7838" y="7505"/>
                  </a:cubicBezTo>
                  <a:cubicBezTo>
                    <a:pt x="7639" y="7088"/>
                    <a:pt x="7440" y="6650"/>
                    <a:pt x="7222" y="6232"/>
                  </a:cubicBezTo>
                  <a:cubicBezTo>
                    <a:pt x="6844" y="5616"/>
                    <a:pt x="6844" y="5616"/>
                    <a:pt x="6108" y="5616"/>
                  </a:cubicBezTo>
                  <a:cubicBezTo>
                    <a:pt x="5710" y="5616"/>
                    <a:pt x="5312" y="5655"/>
                    <a:pt x="4894" y="5695"/>
                  </a:cubicBezTo>
                  <a:cubicBezTo>
                    <a:pt x="4556" y="5934"/>
                    <a:pt x="4397" y="6232"/>
                    <a:pt x="4218" y="6551"/>
                  </a:cubicBezTo>
                  <a:cubicBezTo>
                    <a:pt x="3860" y="7207"/>
                    <a:pt x="3561" y="7844"/>
                    <a:pt x="3243" y="8500"/>
                  </a:cubicBezTo>
                  <a:cubicBezTo>
                    <a:pt x="3144" y="8699"/>
                    <a:pt x="3044" y="8878"/>
                    <a:pt x="2945" y="9097"/>
                  </a:cubicBezTo>
                  <a:cubicBezTo>
                    <a:pt x="2861" y="9101"/>
                    <a:pt x="2777" y="9103"/>
                    <a:pt x="2694" y="9103"/>
                  </a:cubicBezTo>
                  <a:cubicBezTo>
                    <a:pt x="2030" y="9103"/>
                    <a:pt x="1393" y="8978"/>
                    <a:pt x="757" y="8978"/>
                  </a:cubicBezTo>
                  <a:cubicBezTo>
                    <a:pt x="677" y="8978"/>
                    <a:pt x="637" y="8918"/>
                    <a:pt x="558" y="8878"/>
                  </a:cubicBezTo>
                  <a:cubicBezTo>
                    <a:pt x="578" y="8759"/>
                    <a:pt x="597" y="8699"/>
                    <a:pt x="637" y="8600"/>
                  </a:cubicBezTo>
                  <a:cubicBezTo>
                    <a:pt x="936" y="7804"/>
                    <a:pt x="1194" y="7008"/>
                    <a:pt x="1493" y="6212"/>
                  </a:cubicBezTo>
                  <a:cubicBezTo>
                    <a:pt x="1632" y="5914"/>
                    <a:pt x="1771" y="5616"/>
                    <a:pt x="1890" y="5317"/>
                  </a:cubicBezTo>
                  <a:lnTo>
                    <a:pt x="2646" y="3527"/>
                  </a:lnTo>
                  <a:cubicBezTo>
                    <a:pt x="2825" y="3069"/>
                    <a:pt x="2965" y="2612"/>
                    <a:pt x="3164" y="2154"/>
                  </a:cubicBezTo>
                  <a:cubicBezTo>
                    <a:pt x="3362" y="1677"/>
                    <a:pt x="3581" y="1180"/>
                    <a:pt x="3780" y="722"/>
                  </a:cubicBezTo>
                  <a:cubicBezTo>
                    <a:pt x="3880" y="523"/>
                    <a:pt x="4019" y="384"/>
                    <a:pt x="4238" y="384"/>
                  </a:cubicBezTo>
                  <a:cubicBezTo>
                    <a:pt x="4854" y="372"/>
                    <a:pt x="5463" y="335"/>
                    <a:pt x="6077" y="335"/>
                  </a:cubicBezTo>
                  <a:close/>
                  <a:moveTo>
                    <a:pt x="5934" y="1"/>
                  </a:moveTo>
                  <a:cubicBezTo>
                    <a:pt x="5724" y="1"/>
                    <a:pt x="5508" y="38"/>
                    <a:pt x="5272" y="66"/>
                  </a:cubicBezTo>
                  <a:cubicBezTo>
                    <a:pt x="5053" y="85"/>
                    <a:pt x="4815" y="125"/>
                    <a:pt x="4576" y="125"/>
                  </a:cubicBezTo>
                  <a:cubicBezTo>
                    <a:pt x="4258" y="125"/>
                    <a:pt x="3939" y="125"/>
                    <a:pt x="3621" y="185"/>
                  </a:cubicBezTo>
                  <a:cubicBezTo>
                    <a:pt x="3382" y="881"/>
                    <a:pt x="3124" y="1558"/>
                    <a:pt x="2825" y="2214"/>
                  </a:cubicBezTo>
                  <a:cubicBezTo>
                    <a:pt x="2666" y="2512"/>
                    <a:pt x="2547" y="2831"/>
                    <a:pt x="2428" y="3149"/>
                  </a:cubicBezTo>
                  <a:cubicBezTo>
                    <a:pt x="2129" y="4004"/>
                    <a:pt x="1831" y="4840"/>
                    <a:pt x="1373" y="5636"/>
                  </a:cubicBezTo>
                  <a:cubicBezTo>
                    <a:pt x="1333" y="5735"/>
                    <a:pt x="1274" y="5834"/>
                    <a:pt x="1254" y="5934"/>
                  </a:cubicBezTo>
                  <a:cubicBezTo>
                    <a:pt x="876" y="6929"/>
                    <a:pt x="558" y="7943"/>
                    <a:pt x="100" y="8918"/>
                  </a:cubicBezTo>
                  <a:cubicBezTo>
                    <a:pt x="1" y="9117"/>
                    <a:pt x="100" y="9296"/>
                    <a:pt x="299" y="9316"/>
                  </a:cubicBezTo>
                  <a:cubicBezTo>
                    <a:pt x="418" y="9336"/>
                    <a:pt x="478" y="9336"/>
                    <a:pt x="578" y="9336"/>
                  </a:cubicBezTo>
                  <a:cubicBezTo>
                    <a:pt x="1393" y="9395"/>
                    <a:pt x="2189" y="9435"/>
                    <a:pt x="3084" y="9495"/>
                  </a:cubicBezTo>
                  <a:cubicBezTo>
                    <a:pt x="3263" y="9057"/>
                    <a:pt x="3462" y="8659"/>
                    <a:pt x="3641" y="8241"/>
                  </a:cubicBezTo>
                  <a:cubicBezTo>
                    <a:pt x="3939" y="7565"/>
                    <a:pt x="4278" y="6948"/>
                    <a:pt x="4715" y="6372"/>
                  </a:cubicBezTo>
                  <a:cubicBezTo>
                    <a:pt x="4835" y="6212"/>
                    <a:pt x="4974" y="6073"/>
                    <a:pt x="5213" y="6073"/>
                  </a:cubicBezTo>
                  <a:cubicBezTo>
                    <a:pt x="5610" y="6053"/>
                    <a:pt x="6008" y="6053"/>
                    <a:pt x="6406" y="6033"/>
                  </a:cubicBezTo>
                  <a:cubicBezTo>
                    <a:pt x="6545" y="6033"/>
                    <a:pt x="6665" y="6113"/>
                    <a:pt x="6764" y="6232"/>
                  </a:cubicBezTo>
                  <a:cubicBezTo>
                    <a:pt x="6844" y="6352"/>
                    <a:pt x="6943" y="6451"/>
                    <a:pt x="7023" y="6570"/>
                  </a:cubicBezTo>
                  <a:cubicBezTo>
                    <a:pt x="7361" y="7247"/>
                    <a:pt x="7719" y="7923"/>
                    <a:pt x="7818" y="8699"/>
                  </a:cubicBezTo>
                  <a:cubicBezTo>
                    <a:pt x="7838" y="8858"/>
                    <a:pt x="7938" y="8938"/>
                    <a:pt x="8117" y="8958"/>
                  </a:cubicBezTo>
                  <a:cubicBezTo>
                    <a:pt x="8196" y="8997"/>
                    <a:pt x="8296" y="8997"/>
                    <a:pt x="8395" y="8997"/>
                  </a:cubicBezTo>
                  <a:cubicBezTo>
                    <a:pt x="9410" y="9017"/>
                    <a:pt x="10404" y="9017"/>
                    <a:pt x="11419" y="9037"/>
                  </a:cubicBezTo>
                  <a:cubicBezTo>
                    <a:pt x="11459" y="9037"/>
                    <a:pt x="11499" y="9046"/>
                    <a:pt x="11532" y="9046"/>
                  </a:cubicBezTo>
                  <a:cubicBezTo>
                    <a:pt x="11549" y="9046"/>
                    <a:pt x="11565" y="9044"/>
                    <a:pt x="11578" y="9037"/>
                  </a:cubicBezTo>
                  <a:cubicBezTo>
                    <a:pt x="11638" y="8997"/>
                    <a:pt x="11737" y="8938"/>
                    <a:pt x="11777" y="8898"/>
                  </a:cubicBezTo>
                  <a:cubicBezTo>
                    <a:pt x="11817" y="8739"/>
                    <a:pt x="11857" y="8619"/>
                    <a:pt x="11698" y="8580"/>
                  </a:cubicBezTo>
                  <a:cubicBezTo>
                    <a:pt x="11518" y="8500"/>
                    <a:pt x="11459" y="8381"/>
                    <a:pt x="11379" y="8222"/>
                  </a:cubicBezTo>
                  <a:cubicBezTo>
                    <a:pt x="11260" y="7943"/>
                    <a:pt x="11121" y="7645"/>
                    <a:pt x="11021" y="7386"/>
                  </a:cubicBezTo>
                  <a:cubicBezTo>
                    <a:pt x="10683" y="6590"/>
                    <a:pt x="10385" y="5755"/>
                    <a:pt x="10007" y="4999"/>
                  </a:cubicBezTo>
                  <a:cubicBezTo>
                    <a:pt x="9569" y="4024"/>
                    <a:pt x="9072" y="3069"/>
                    <a:pt x="8594" y="2134"/>
                  </a:cubicBezTo>
                  <a:cubicBezTo>
                    <a:pt x="8316" y="1558"/>
                    <a:pt x="8037" y="981"/>
                    <a:pt x="7799" y="424"/>
                  </a:cubicBezTo>
                  <a:cubicBezTo>
                    <a:pt x="7664" y="120"/>
                    <a:pt x="7528" y="16"/>
                    <a:pt x="7235" y="16"/>
                  </a:cubicBezTo>
                  <a:cubicBezTo>
                    <a:pt x="7183" y="16"/>
                    <a:pt x="7126" y="20"/>
                    <a:pt x="7063" y="26"/>
                  </a:cubicBezTo>
                  <a:cubicBezTo>
                    <a:pt x="6890" y="37"/>
                    <a:pt x="6731" y="49"/>
                    <a:pt x="6570" y="49"/>
                  </a:cubicBezTo>
                  <a:cubicBezTo>
                    <a:pt x="6452" y="49"/>
                    <a:pt x="6333" y="43"/>
                    <a:pt x="6207" y="26"/>
                  </a:cubicBezTo>
                  <a:cubicBezTo>
                    <a:pt x="6116" y="8"/>
                    <a:pt x="6026" y="1"/>
                    <a:pt x="5934"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sp>
          <p:nvSpPr>
            <p:cNvPr id="90" name="Google Shape;648;p19">
              <a:extLst>
                <a:ext uri="{FF2B5EF4-FFF2-40B4-BE49-F238E27FC236}">
                  <a16:creationId xmlns:a16="http://schemas.microsoft.com/office/drawing/2014/main" id="{A3113B3A-4630-769B-E866-FDD1F1204B9E}"/>
                </a:ext>
              </a:extLst>
            </p:cNvPr>
            <p:cNvSpPr/>
            <p:nvPr/>
          </p:nvSpPr>
          <p:spPr>
            <a:xfrm>
              <a:off x="5157521" y="1960356"/>
              <a:ext cx="81586" cy="115048"/>
            </a:xfrm>
            <a:custGeom>
              <a:avLst/>
              <a:gdLst/>
              <a:ahLst/>
              <a:cxnLst/>
              <a:rect l="l" t="t" r="r" b="b"/>
              <a:pathLst>
                <a:path w="1951" h="2786" extrusionOk="0">
                  <a:moveTo>
                    <a:pt x="1214" y="338"/>
                  </a:moveTo>
                  <a:cubicBezTo>
                    <a:pt x="1552" y="955"/>
                    <a:pt x="1433" y="1631"/>
                    <a:pt x="1552" y="2268"/>
                  </a:cubicBezTo>
                  <a:cubicBezTo>
                    <a:pt x="1395" y="2297"/>
                    <a:pt x="1245" y="2307"/>
                    <a:pt x="1100" y="2307"/>
                  </a:cubicBezTo>
                  <a:cubicBezTo>
                    <a:pt x="840" y="2307"/>
                    <a:pt x="594" y="2274"/>
                    <a:pt x="339" y="2248"/>
                  </a:cubicBezTo>
                  <a:cubicBezTo>
                    <a:pt x="339" y="1671"/>
                    <a:pt x="418" y="1154"/>
                    <a:pt x="518" y="637"/>
                  </a:cubicBezTo>
                  <a:cubicBezTo>
                    <a:pt x="538" y="478"/>
                    <a:pt x="637" y="378"/>
                    <a:pt x="816" y="358"/>
                  </a:cubicBezTo>
                  <a:cubicBezTo>
                    <a:pt x="936" y="358"/>
                    <a:pt x="1055" y="358"/>
                    <a:pt x="1214" y="338"/>
                  </a:cubicBezTo>
                  <a:close/>
                  <a:moveTo>
                    <a:pt x="1433" y="0"/>
                  </a:moveTo>
                  <a:cubicBezTo>
                    <a:pt x="1115" y="0"/>
                    <a:pt x="836" y="20"/>
                    <a:pt x="538" y="20"/>
                  </a:cubicBezTo>
                  <a:cubicBezTo>
                    <a:pt x="399" y="20"/>
                    <a:pt x="319" y="100"/>
                    <a:pt x="299" y="259"/>
                  </a:cubicBezTo>
                  <a:cubicBezTo>
                    <a:pt x="200" y="955"/>
                    <a:pt x="120" y="1651"/>
                    <a:pt x="21" y="2348"/>
                  </a:cubicBezTo>
                  <a:cubicBezTo>
                    <a:pt x="1" y="2566"/>
                    <a:pt x="40" y="2606"/>
                    <a:pt x="299" y="2646"/>
                  </a:cubicBezTo>
                  <a:cubicBezTo>
                    <a:pt x="637" y="2666"/>
                    <a:pt x="956" y="2725"/>
                    <a:pt x="1314" y="2745"/>
                  </a:cubicBezTo>
                  <a:cubicBezTo>
                    <a:pt x="1493" y="2765"/>
                    <a:pt x="1652" y="2765"/>
                    <a:pt x="1851" y="2785"/>
                  </a:cubicBezTo>
                  <a:cubicBezTo>
                    <a:pt x="1930" y="2626"/>
                    <a:pt x="1950" y="2447"/>
                    <a:pt x="1910" y="2268"/>
                  </a:cubicBezTo>
                  <a:cubicBezTo>
                    <a:pt x="1831" y="2029"/>
                    <a:pt x="1811" y="1751"/>
                    <a:pt x="1791" y="1472"/>
                  </a:cubicBezTo>
                  <a:cubicBezTo>
                    <a:pt x="1711" y="975"/>
                    <a:pt x="1632" y="478"/>
                    <a:pt x="1433" y="0"/>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grpSp>
        <p:nvGrpSpPr>
          <p:cNvPr id="91" name="Google Shape;649;p19">
            <a:extLst>
              <a:ext uri="{FF2B5EF4-FFF2-40B4-BE49-F238E27FC236}">
                <a16:creationId xmlns:a16="http://schemas.microsoft.com/office/drawing/2014/main" id="{740F941A-9D52-E62A-8FF2-AEFB0C3A6D75}"/>
              </a:ext>
            </a:extLst>
          </p:cNvPr>
          <p:cNvGrpSpPr/>
          <p:nvPr/>
        </p:nvGrpSpPr>
        <p:grpSpPr>
          <a:xfrm>
            <a:off x="2763904" y="2665413"/>
            <a:ext cx="758699" cy="825469"/>
            <a:chOff x="928579" y="973386"/>
            <a:chExt cx="353686" cy="352414"/>
          </a:xfrm>
        </p:grpSpPr>
        <p:sp>
          <p:nvSpPr>
            <p:cNvPr id="92" name="Google Shape;650;p19">
              <a:extLst>
                <a:ext uri="{FF2B5EF4-FFF2-40B4-BE49-F238E27FC236}">
                  <a16:creationId xmlns:a16="http://schemas.microsoft.com/office/drawing/2014/main" id="{3A51B926-F5C4-1344-17B1-97347B7121E2}"/>
                </a:ext>
              </a:extLst>
            </p:cNvPr>
            <p:cNvSpPr/>
            <p:nvPr/>
          </p:nvSpPr>
          <p:spPr>
            <a:xfrm>
              <a:off x="946244" y="983749"/>
              <a:ext cx="323732" cy="333736"/>
            </a:xfrm>
            <a:custGeom>
              <a:avLst/>
              <a:gdLst/>
              <a:ahLst/>
              <a:cxnLst/>
              <a:rect l="l" t="t" r="r" b="b"/>
              <a:pathLst>
                <a:path w="8376" h="8416" extrusionOk="0">
                  <a:moveTo>
                    <a:pt x="7062" y="1"/>
                  </a:moveTo>
                  <a:cubicBezTo>
                    <a:pt x="5670" y="40"/>
                    <a:pt x="4278" y="80"/>
                    <a:pt x="2885" y="140"/>
                  </a:cubicBezTo>
                  <a:cubicBezTo>
                    <a:pt x="2189" y="160"/>
                    <a:pt x="1473" y="180"/>
                    <a:pt x="776" y="239"/>
                  </a:cubicBezTo>
                  <a:cubicBezTo>
                    <a:pt x="577" y="239"/>
                    <a:pt x="379" y="279"/>
                    <a:pt x="180" y="339"/>
                  </a:cubicBezTo>
                  <a:cubicBezTo>
                    <a:pt x="40" y="359"/>
                    <a:pt x="1" y="458"/>
                    <a:pt x="1" y="578"/>
                  </a:cubicBezTo>
                  <a:cubicBezTo>
                    <a:pt x="20" y="677"/>
                    <a:pt x="20" y="796"/>
                    <a:pt x="40" y="896"/>
                  </a:cubicBezTo>
                  <a:cubicBezTo>
                    <a:pt x="140" y="1373"/>
                    <a:pt x="200" y="1851"/>
                    <a:pt x="219" y="2348"/>
                  </a:cubicBezTo>
                  <a:cubicBezTo>
                    <a:pt x="219" y="2527"/>
                    <a:pt x="219" y="2686"/>
                    <a:pt x="379" y="2865"/>
                  </a:cubicBezTo>
                  <a:cubicBezTo>
                    <a:pt x="517" y="2908"/>
                    <a:pt x="679" y="2928"/>
                    <a:pt x="845" y="2928"/>
                  </a:cubicBezTo>
                  <a:cubicBezTo>
                    <a:pt x="988" y="2928"/>
                    <a:pt x="1135" y="2913"/>
                    <a:pt x="1274" y="2885"/>
                  </a:cubicBezTo>
                  <a:cubicBezTo>
                    <a:pt x="1612" y="2845"/>
                    <a:pt x="1990" y="2786"/>
                    <a:pt x="2328" y="2746"/>
                  </a:cubicBezTo>
                  <a:cubicBezTo>
                    <a:pt x="2490" y="2711"/>
                    <a:pt x="2652" y="2690"/>
                    <a:pt x="2821" y="2690"/>
                  </a:cubicBezTo>
                  <a:cubicBezTo>
                    <a:pt x="2944" y="2690"/>
                    <a:pt x="3070" y="2701"/>
                    <a:pt x="3203" y="2726"/>
                  </a:cubicBezTo>
                  <a:cubicBezTo>
                    <a:pt x="3382" y="3382"/>
                    <a:pt x="3522" y="4039"/>
                    <a:pt x="3522" y="4715"/>
                  </a:cubicBezTo>
                  <a:cubicBezTo>
                    <a:pt x="3522" y="4974"/>
                    <a:pt x="3522" y="5232"/>
                    <a:pt x="3541" y="5471"/>
                  </a:cubicBezTo>
                  <a:cubicBezTo>
                    <a:pt x="3621" y="6227"/>
                    <a:pt x="3701" y="7003"/>
                    <a:pt x="3800" y="7739"/>
                  </a:cubicBezTo>
                  <a:cubicBezTo>
                    <a:pt x="3800" y="7838"/>
                    <a:pt x="3820" y="7958"/>
                    <a:pt x="3860" y="8057"/>
                  </a:cubicBezTo>
                  <a:cubicBezTo>
                    <a:pt x="3919" y="8356"/>
                    <a:pt x="4039" y="8415"/>
                    <a:pt x="4278" y="8415"/>
                  </a:cubicBezTo>
                  <a:lnTo>
                    <a:pt x="5968" y="8415"/>
                  </a:lnTo>
                  <a:cubicBezTo>
                    <a:pt x="5988" y="8415"/>
                    <a:pt x="6028" y="8395"/>
                    <a:pt x="6088" y="8356"/>
                  </a:cubicBezTo>
                  <a:cubicBezTo>
                    <a:pt x="6108" y="8296"/>
                    <a:pt x="6187" y="8196"/>
                    <a:pt x="6187" y="8097"/>
                  </a:cubicBezTo>
                  <a:cubicBezTo>
                    <a:pt x="6207" y="7639"/>
                    <a:pt x="6287" y="7202"/>
                    <a:pt x="6247" y="6744"/>
                  </a:cubicBezTo>
                  <a:cubicBezTo>
                    <a:pt x="6207" y="6426"/>
                    <a:pt x="6247" y="6068"/>
                    <a:pt x="6207" y="5730"/>
                  </a:cubicBezTo>
                  <a:cubicBezTo>
                    <a:pt x="6167" y="5014"/>
                    <a:pt x="6108" y="4278"/>
                    <a:pt x="6088" y="3561"/>
                  </a:cubicBezTo>
                  <a:cubicBezTo>
                    <a:pt x="6068" y="3223"/>
                    <a:pt x="5988" y="2865"/>
                    <a:pt x="6088" y="2487"/>
                  </a:cubicBezTo>
                  <a:cubicBezTo>
                    <a:pt x="6207" y="2447"/>
                    <a:pt x="6307" y="2388"/>
                    <a:pt x="6406" y="2388"/>
                  </a:cubicBezTo>
                  <a:cubicBezTo>
                    <a:pt x="6764" y="2388"/>
                    <a:pt x="7142" y="2388"/>
                    <a:pt x="7480" y="2447"/>
                  </a:cubicBezTo>
                  <a:cubicBezTo>
                    <a:pt x="7579" y="2454"/>
                    <a:pt x="7677" y="2462"/>
                    <a:pt x="7777" y="2462"/>
                  </a:cubicBezTo>
                  <a:cubicBezTo>
                    <a:pt x="7958" y="2462"/>
                    <a:pt x="8143" y="2438"/>
                    <a:pt x="8336" y="2348"/>
                  </a:cubicBezTo>
                  <a:cubicBezTo>
                    <a:pt x="8336" y="2249"/>
                    <a:pt x="8356" y="2169"/>
                    <a:pt x="8375" y="2030"/>
                  </a:cubicBezTo>
                  <a:cubicBezTo>
                    <a:pt x="8276" y="1493"/>
                    <a:pt x="8256" y="955"/>
                    <a:pt x="8256" y="398"/>
                  </a:cubicBezTo>
                  <a:lnTo>
                    <a:pt x="8256" y="299"/>
                  </a:lnTo>
                  <a:cubicBezTo>
                    <a:pt x="8236" y="140"/>
                    <a:pt x="8157" y="60"/>
                    <a:pt x="7978" y="40"/>
                  </a:cubicBezTo>
                  <a:cubicBezTo>
                    <a:pt x="7679" y="1"/>
                    <a:pt x="7361" y="1"/>
                    <a:pt x="706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3" name="Google Shape;651;p19">
              <a:extLst>
                <a:ext uri="{FF2B5EF4-FFF2-40B4-BE49-F238E27FC236}">
                  <a16:creationId xmlns:a16="http://schemas.microsoft.com/office/drawing/2014/main" id="{C689BAD3-B8CC-CE64-481B-068DEB107942}"/>
                </a:ext>
              </a:extLst>
            </p:cNvPr>
            <p:cNvSpPr/>
            <p:nvPr/>
          </p:nvSpPr>
          <p:spPr>
            <a:xfrm>
              <a:off x="928579" y="973386"/>
              <a:ext cx="353686" cy="352414"/>
            </a:xfrm>
            <a:custGeom>
              <a:avLst/>
              <a:gdLst/>
              <a:ahLst/>
              <a:cxnLst/>
              <a:rect l="l" t="t" r="r" b="b"/>
              <a:pathLst>
                <a:path w="9151" h="9156" extrusionOk="0">
                  <a:moveTo>
                    <a:pt x="7519" y="324"/>
                  </a:moveTo>
                  <a:cubicBezTo>
                    <a:pt x="7818" y="324"/>
                    <a:pt x="8136" y="324"/>
                    <a:pt x="8435" y="363"/>
                  </a:cubicBezTo>
                  <a:cubicBezTo>
                    <a:pt x="8614" y="383"/>
                    <a:pt x="8693" y="463"/>
                    <a:pt x="8713" y="622"/>
                  </a:cubicBezTo>
                  <a:lnTo>
                    <a:pt x="8713" y="721"/>
                  </a:lnTo>
                  <a:cubicBezTo>
                    <a:pt x="8713" y="1278"/>
                    <a:pt x="8733" y="1816"/>
                    <a:pt x="8832" y="2353"/>
                  </a:cubicBezTo>
                  <a:cubicBezTo>
                    <a:pt x="8813" y="2492"/>
                    <a:pt x="8793" y="2572"/>
                    <a:pt x="8793" y="2671"/>
                  </a:cubicBezTo>
                  <a:cubicBezTo>
                    <a:pt x="8600" y="2761"/>
                    <a:pt x="8415" y="2785"/>
                    <a:pt x="8234" y="2785"/>
                  </a:cubicBezTo>
                  <a:cubicBezTo>
                    <a:pt x="8134" y="2785"/>
                    <a:pt x="8036" y="2777"/>
                    <a:pt x="7937" y="2770"/>
                  </a:cubicBezTo>
                  <a:cubicBezTo>
                    <a:pt x="7599" y="2711"/>
                    <a:pt x="7221" y="2711"/>
                    <a:pt x="6863" y="2711"/>
                  </a:cubicBezTo>
                  <a:cubicBezTo>
                    <a:pt x="6764" y="2711"/>
                    <a:pt x="6664" y="2770"/>
                    <a:pt x="6545" y="2810"/>
                  </a:cubicBezTo>
                  <a:cubicBezTo>
                    <a:pt x="6445" y="3188"/>
                    <a:pt x="6525" y="3546"/>
                    <a:pt x="6545" y="3884"/>
                  </a:cubicBezTo>
                  <a:cubicBezTo>
                    <a:pt x="6565" y="4601"/>
                    <a:pt x="6624" y="5337"/>
                    <a:pt x="6664" y="6053"/>
                  </a:cubicBezTo>
                  <a:cubicBezTo>
                    <a:pt x="6704" y="6391"/>
                    <a:pt x="6664" y="6749"/>
                    <a:pt x="6704" y="7067"/>
                  </a:cubicBezTo>
                  <a:cubicBezTo>
                    <a:pt x="6744" y="7525"/>
                    <a:pt x="6664" y="7962"/>
                    <a:pt x="6644" y="8420"/>
                  </a:cubicBezTo>
                  <a:cubicBezTo>
                    <a:pt x="6644" y="8519"/>
                    <a:pt x="6565" y="8619"/>
                    <a:pt x="6545" y="8679"/>
                  </a:cubicBezTo>
                  <a:cubicBezTo>
                    <a:pt x="6485" y="8718"/>
                    <a:pt x="6445" y="8738"/>
                    <a:pt x="6425" y="8738"/>
                  </a:cubicBezTo>
                  <a:lnTo>
                    <a:pt x="4735" y="8738"/>
                  </a:lnTo>
                  <a:cubicBezTo>
                    <a:pt x="4496" y="8738"/>
                    <a:pt x="4376" y="8679"/>
                    <a:pt x="4317" y="8380"/>
                  </a:cubicBezTo>
                  <a:cubicBezTo>
                    <a:pt x="4277" y="8281"/>
                    <a:pt x="4257" y="8161"/>
                    <a:pt x="4257" y="8062"/>
                  </a:cubicBezTo>
                  <a:cubicBezTo>
                    <a:pt x="4158" y="7326"/>
                    <a:pt x="4078" y="6550"/>
                    <a:pt x="3998" y="5794"/>
                  </a:cubicBezTo>
                  <a:cubicBezTo>
                    <a:pt x="3979" y="5555"/>
                    <a:pt x="3979" y="5297"/>
                    <a:pt x="3979" y="5038"/>
                  </a:cubicBezTo>
                  <a:cubicBezTo>
                    <a:pt x="3979" y="4362"/>
                    <a:pt x="3839" y="3705"/>
                    <a:pt x="3660" y="3049"/>
                  </a:cubicBezTo>
                  <a:cubicBezTo>
                    <a:pt x="3527" y="3024"/>
                    <a:pt x="3401" y="3013"/>
                    <a:pt x="3278" y="3013"/>
                  </a:cubicBezTo>
                  <a:cubicBezTo>
                    <a:pt x="3109" y="3013"/>
                    <a:pt x="2947" y="3034"/>
                    <a:pt x="2785" y="3069"/>
                  </a:cubicBezTo>
                  <a:cubicBezTo>
                    <a:pt x="2447" y="3109"/>
                    <a:pt x="2069" y="3168"/>
                    <a:pt x="1731" y="3208"/>
                  </a:cubicBezTo>
                  <a:cubicBezTo>
                    <a:pt x="1592" y="3236"/>
                    <a:pt x="1445" y="3251"/>
                    <a:pt x="1302" y="3251"/>
                  </a:cubicBezTo>
                  <a:cubicBezTo>
                    <a:pt x="1136" y="3251"/>
                    <a:pt x="974" y="3231"/>
                    <a:pt x="836" y="3188"/>
                  </a:cubicBezTo>
                  <a:cubicBezTo>
                    <a:pt x="676" y="3009"/>
                    <a:pt x="676" y="2850"/>
                    <a:pt x="676" y="2671"/>
                  </a:cubicBezTo>
                  <a:cubicBezTo>
                    <a:pt x="657" y="2174"/>
                    <a:pt x="597" y="1696"/>
                    <a:pt x="497" y="1219"/>
                  </a:cubicBezTo>
                  <a:cubicBezTo>
                    <a:pt x="477" y="1119"/>
                    <a:pt x="477" y="1000"/>
                    <a:pt x="458" y="901"/>
                  </a:cubicBezTo>
                  <a:cubicBezTo>
                    <a:pt x="458" y="781"/>
                    <a:pt x="497" y="682"/>
                    <a:pt x="637" y="662"/>
                  </a:cubicBezTo>
                  <a:cubicBezTo>
                    <a:pt x="836" y="602"/>
                    <a:pt x="1034" y="562"/>
                    <a:pt x="1233" y="562"/>
                  </a:cubicBezTo>
                  <a:cubicBezTo>
                    <a:pt x="1930" y="503"/>
                    <a:pt x="2646" y="483"/>
                    <a:pt x="3342" y="463"/>
                  </a:cubicBezTo>
                  <a:cubicBezTo>
                    <a:pt x="4735" y="403"/>
                    <a:pt x="6127" y="363"/>
                    <a:pt x="7519" y="324"/>
                  </a:cubicBezTo>
                  <a:close/>
                  <a:moveTo>
                    <a:pt x="8068" y="1"/>
                  </a:moveTo>
                  <a:cubicBezTo>
                    <a:pt x="7928" y="1"/>
                    <a:pt x="7791" y="5"/>
                    <a:pt x="7659" y="5"/>
                  </a:cubicBezTo>
                  <a:cubicBezTo>
                    <a:pt x="6664" y="25"/>
                    <a:pt x="5669" y="85"/>
                    <a:pt x="4675" y="105"/>
                  </a:cubicBezTo>
                  <a:cubicBezTo>
                    <a:pt x="3919" y="125"/>
                    <a:pt x="3143" y="164"/>
                    <a:pt x="2347" y="204"/>
                  </a:cubicBezTo>
                  <a:cubicBezTo>
                    <a:pt x="2049" y="224"/>
                    <a:pt x="1771" y="224"/>
                    <a:pt x="1472" y="224"/>
                  </a:cubicBezTo>
                  <a:cubicBezTo>
                    <a:pt x="1074" y="224"/>
                    <a:pt x="676" y="284"/>
                    <a:pt x="279" y="324"/>
                  </a:cubicBezTo>
                  <a:cubicBezTo>
                    <a:pt x="179" y="324"/>
                    <a:pt x="80" y="463"/>
                    <a:pt x="0" y="523"/>
                  </a:cubicBezTo>
                  <a:cubicBezTo>
                    <a:pt x="159" y="1259"/>
                    <a:pt x="338" y="1895"/>
                    <a:pt x="338" y="2591"/>
                  </a:cubicBezTo>
                  <a:cubicBezTo>
                    <a:pt x="338" y="2790"/>
                    <a:pt x="338" y="2989"/>
                    <a:pt x="358" y="3188"/>
                  </a:cubicBezTo>
                  <a:cubicBezTo>
                    <a:pt x="378" y="3467"/>
                    <a:pt x="438" y="3566"/>
                    <a:pt x="696" y="3566"/>
                  </a:cubicBezTo>
                  <a:cubicBezTo>
                    <a:pt x="846" y="3576"/>
                    <a:pt x="1005" y="3581"/>
                    <a:pt x="1164" y="3581"/>
                  </a:cubicBezTo>
                  <a:cubicBezTo>
                    <a:pt x="1323" y="3581"/>
                    <a:pt x="1482" y="3576"/>
                    <a:pt x="1631" y="3566"/>
                  </a:cubicBezTo>
                  <a:cubicBezTo>
                    <a:pt x="2049" y="3546"/>
                    <a:pt x="2447" y="3487"/>
                    <a:pt x="2865" y="3447"/>
                  </a:cubicBezTo>
                  <a:cubicBezTo>
                    <a:pt x="2918" y="3434"/>
                    <a:pt x="2971" y="3429"/>
                    <a:pt x="3025" y="3429"/>
                  </a:cubicBezTo>
                  <a:cubicBezTo>
                    <a:pt x="3134" y="3429"/>
                    <a:pt x="3249" y="3447"/>
                    <a:pt x="3382" y="3447"/>
                  </a:cubicBezTo>
                  <a:cubicBezTo>
                    <a:pt x="3561" y="4044"/>
                    <a:pt x="3660" y="4581"/>
                    <a:pt x="3680" y="5158"/>
                  </a:cubicBezTo>
                  <a:cubicBezTo>
                    <a:pt x="3720" y="5555"/>
                    <a:pt x="3740" y="5953"/>
                    <a:pt x="3780" y="6351"/>
                  </a:cubicBezTo>
                  <a:cubicBezTo>
                    <a:pt x="3819" y="6530"/>
                    <a:pt x="3839" y="6669"/>
                    <a:pt x="3839" y="6848"/>
                  </a:cubicBezTo>
                  <a:cubicBezTo>
                    <a:pt x="3879" y="7525"/>
                    <a:pt x="3959" y="8181"/>
                    <a:pt x="4018" y="8838"/>
                  </a:cubicBezTo>
                  <a:cubicBezTo>
                    <a:pt x="4038" y="9017"/>
                    <a:pt x="4118" y="9116"/>
                    <a:pt x="4277" y="9136"/>
                  </a:cubicBezTo>
                  <a:cubicBezTo>
                    <a:pt x="4376" y="9156"/>
                    <a:pt x="4516" y="9156"/>
                    <a:pt x="4615" y="9156"/>
                  </a:cubicBezTo>
                  <a:cubicBezTo>
                    <a:pt x="5311" y="9156"/>
                    <a:pt x="6028" y="9136"/>
                    <a:pt x="6724" y="9136"/>
                  </a:cubicBezTo>
                  <a:cubicBezTo>
                    <a:pt x="6764" y="9136"/>
                    <a:pt x="6823" y="9116"/>
                    <a:pt x="6923" y="9057"/>
                  </a:cubicBezTo>
                  <a:cubicBezTo>
                    <a:pt x="6943" y="8778"/>
                    <a:pt x="7002" y="8519"/>
                    <a:pt x="7002" y="8221"/>
                  </a:cubicBezTo>
                  <a:cubicBezTo>
                    <a:pt x="7022" y="6769"/>
                    <a:pt x="6963" y="5337"/>
                    <a:pt x="6843" y="3884"/>
                  </a:cubicBezTo>
                  <a:cubicBezTo>
                    <a:pt x="6823" y="3646"/>
                    <a:pt x="6764" y="3387"/>
                    <a:pt x="6923" y="3148"/>
                  </a:cubicBezTo>
                  <a:cubicBezTo>
                    <a:pt x="7044" y="3093"/>
                    <a:pt x="7178" y="3081"/>
                    <a:pt x="7311" y="3081"/>
                  </a:cubicBezTo>
                  <a:cubicBezTo>
                    <a:pt x="7417" y="3081"/>
                    <a:pt x="7522" y="3089"/>
                    <a:pt x="7619" y="3089"/>
                  </a:cubicBezTo>
                  <a:cubicBezTo>
                    <a:pt x="7997" y="3089"/>
                    <a:pt x="8395" y="3109"/>
                    <a:pt x="8753" y="3109"/>
                  </a:cubicBezTo>
                  <a:cubicBezTo>
                    <a:pt x="8852" y="3109"/>
                    <a:pt x="8952" y="3089"/>
                    <a:pt x="9051" y="3069"/>
                  </a:cubicBezTo>
                  <a:cubicBezTo>
                    <a:pt x="9151" y="2810"/>
                    <a:pt x="9091" y="2552"/>
                    <a:pt x="9091" y="2273"/>
                  </a:cubicBezTo>
                  <a:cubicBezTo>
                    <a:pt x="9051" y="1855"/>
                    <a:pt x="9031" y="1458"/>
                    <a:pt x="9011" y="1020"/>
                  </a:cubicBezTo>
                  <a:cubicBezTo>
                    <a:pt x="9011" y="821"/>
                    <a:pt x="9011" y="622"/>
                    <a:pt x="8992" y="423"/>
                  </a:cubicBezTo>
                  <a:cubicBezTo>
                    <a:pt x="8992" y="324"/>
                    <a:pt x="8932" y="224"/>
                    <a:pt x="8912" y="125"/>
                  </a:cubicBezTo>
                  <a:cubicBezTo>
                    <a:pt x="8633" y="19"/>
                    <a:pt x="8346" y="1"/>
                    <a:pt x="8068" y="1"/>
                  </a:cubicBezTo>
                  <a:close/>
                </a:path>
              </a:pathLst>
            </a:custGeom>
            <a:solidFill>
              <a:srgbClr val="1D1D1B"/>
            </a:solidFill>
            <a:ln>
              <a:noFill/>
            </a:ln>
          </p:spPr>
          <p:txBody>
            <a:bodyPr spcFirstLastPara="1" wrap="square" lIns="121900" tIns="121900" rIns="121900" bIns="121900" anchor="ctr" anchorCtr="0">
              <a:noAutofit/>
            </a:bodyPr>
            <a:lstStyle/>
            <a:p>
              <a:endParaRPr sz="2400"/>
            </a:p>
          </p:txBody>
        </p:sp>
      </p:grpSp>
      <p:sp>
        <p:nvSpPr>
          <p:cNvPr id="94" name="Google Shape;657;p19">
            <a:extLst>
              <a:ext uri="{FF2B5EF4-FFF2-40B4-BE49-F238E27FC236}">
                <a16:creationId xmlns:a16="http://schemas.microsoft.com/office/drawing/2014/main" id="{D88FCA67-DCAB-E527-D12F-50907017F86A}"/>
              </a:ext>
            </a:extLst>
          </p:cNvPr>
          <p:cNvSpPr txBox="1"/>
          <p:nvPr/>
        </p:nvSpPr>
        <p:spPr>
          <a:xfrm>
            <a:off x="1361921" y="5974172"/>
            <a:ext cx="2176417" cy="1150527"/>
          </a:xfrm>
          <a:prstGeom prst="rect">
            <a:avLst/>
          </a:prstGeom>
          <a:noFill/>
          <a:ln>
            <a:noFill/>
          </a:ln>
        </p:spPr>
        <p:txBody>
          <a:bodyPr spcFirstLastPara="1" wrap="square" lIns="121900" tIns="121900" rIns="121900" bIns="121900" anchor="ctr" anchorCtr="0">
            <a:noAutofit/>
          </a:bodyPr>
          <a:lstStyle/>
          <a:p>
            <a:pPr algn="ctr"/>
            <a:r>
              <a:rPr lang="en-US" sz="2800" b="1" dirty="0" err="1">
                <a:solidFill>
                  <a:srgbClr val="003300"/>
                </a:solidFill>
                <a:latin typeface="Fira Sans Extra Condensed"/>
                <a:ea typeface="Fira Sans Extra Condensed"/>
                <a:cs typeface="Fira Sans Extra Condensed"/>
                <a:sym typeface="Fira Sans Extra Condensed"/>
              </a:rPr>
              <a:t>Nguyễn</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Đức</a:t>
            </a:r>
            <a:r>
              <a:rPr lang="en-US" sz="2800" b="1" dirty="0">
                <a:solidFill>
                  <a:srgbClr val="003300"/>
                </a:solidFill>
                <a:latin typeface="Fira Sans Extra Condensed"/>
                <a:ea typeface="Fira Sans Extra Condensed"/>
                <a:cs typeface="Fira Sans Extra Condensed"/>
                <a:sym typeface="Fira Sans Extra Condensed"/>
              </a:rPr>
              <a:t> </a:t>
            </a:r>
          </a:p>
          <a:p>
            <a:pPr algn="ctr"/>
            <a:r>
              <a:rPr lang="en-US" sz="2800" b="1" dirty="0" err="1">
                <a:solidFill>
                  <a:srgbClr val="003300"/>
                </a:solidFill>
                <a:latin typeface="Fira Sans Extra Condensed"/>
                <a:ea typeface="Fira Sans Extra Condensed"/>
                <a:cs typeface="Fira Sans Extra Condensed"/>
                <a:sym typeface="Fira Sans Extra Condensed"/>
              </a:rPr>
              <a:t>Quang</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Tuyến</a:t>
            </a:r>
            <a:endParaRPr sz="2800" b="1" dirty="0">
              <a:solidFill>
                <a:srgbClr val="003300"/>
              </a:solidFill>
              <a:latin typeface="Fira Sans Extra Condensed"/>
              <a:ea typeface="Fira Sans Extra Condensed"/>
              <a:cs typeface="Fira Sans Extra Condensed"/>
              <a:sym typeface="Fira Sans Extra Condensed"/>
            </a:endParaRPr>
          </a:p>
        </p:txBody>
      </p:sp>
      <p:sp>
        <p:nvSpPr>
          <p:cNvPr id="95" name="Google Shape;658;p19">
            <a:extLst>
              <a:ext uri="{FF2B5EF4-FFF2-40B4-BE49-F238E27FC236}">
                <a16:creationId xmlns:a16="http://schemas.microsoft.com/office/drawing/2014/main" id="{E6C7F80E-9EFA-EED5-9DD8-BAF1AAB589B1}"/>
              </a:ext>
            </a:extLst>
          </p:cNvPr>
          <p:cNvSpPr txBox="1"/>
          <p:nvPr/>
        </p:nvSpPr>
        <p:spPr>
          <a:xfrm>
            <a:off x="7933517" y="5971684"/>
            <a:ext cx="1904785" cy="1148187"/>
          </a:xfrm>
          <a:prstGeom prst="rect">
            <a:avLst/>
          </a:prstGeom>
          <a:noFill/>
          <a:ln>
            <a:noFill/>
          </a:ln>
        </p:spPr>
        <p:txBody>
          <a:bodyPr spcFirstLastPara="1" wrap="square" lIns="121900" tIns="121900" rIns="121900" bIns="121900" anchor="ctr" anchorCtr="0">
            <a:noAutofit/>
          </a:bodyPr>
          <a:lstStyle/>
          <a:p>
            <a:pPr algn="ctr"/>
            <a:r>
              <a:rPr lang="en-US" sz="2800" b="1" dirty="0" err="1">
                <a:solidFill>
                  <a:srgbClr val="003300"/>
                </a:solidFill>
                <a:latin typeface="Fira Sans Extra Condensed"/>
                <a:ea typeface="Fira Sans Extra Condensed"/>
                <a:cs typeface="Fira Sans Extra Condensed"/>
                <a:sym typeface="Fira Sans Extra Condensed"/>
              </a:rPr>
              <a:t>Trần</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Thị</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Bảo</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Ngân</a:t>
            </a:r>
            <a:endParaRPr sz="2800" b="1" dirty="0">
              <a:solidFill>
                <a:srgbClr val="003300"/>
              </a:solidFill>
              <a:latin typeface="Fira Sans Extra Condensed"/>
              <a:ea typeface="Fira Sans Extra Condensed"/>
              <a:cs typeface="Fira Sans Extra Condensed"/>
              <a:sym typeface="Fira Sans Extra Condensed"/>
            </a:endParaRPr>
          </a:p>
        </p:txBody>
      </p:sp>
      <p:sp>
        <p:nvSpPr>
          <p:cNvPr id="96" name="Google Shape;659;p19">
            <a:extLst>
              <a:ext uri="{FF2B5EF4-FFF2-40B4-BE49-F238E27FC236}">
                <a16:creationId xmlns:a16="http://schemas.microsoft.com/office/drawing/2014/main" id="{2175E2D3-02BE-C793-5C40-7A5ED8F8AFD2}"/>
              </a:ext>
            </a:extLst>
          </p:cNvPr>
          <p:cNvSpPr txBox="1"/>
          <p:nvPr/>
        </p:nvSpPr>
        <p:spPr>
          <a:xfrm>
            <a:off x="4680793" y="5969345"/>
            <a:ext cx="1904785" cy="1150526"/>
          </a:xfrm>
          <a:prstGeom prst="rect">
            <a:avLst/>
          </a:prstGeom>
          <a:noFill/>
          <a:ln>
            <a:noFill/>
          </a:ln>
        </p:spPr>
        <p:txBody>
          <a:bodyPr spcFirstLastPara="1" wrap="square" lIns="121900" tIns="121900" rIns="121900" bIns="121900" anchor="ctr" anchorCtr="0">
            <a:noAutofit/>
          </a:bodyPr>
          <a:lstStyle/>
          <a:p>
            <a:pPr algn="ctr"/>
            <a:r>
              <a:rPr lang="en-US" sz="2800" b="1" dirty="0" err="1">
                <a:solidFill>
                  <a:srgbClr val="003300"/>
                </a:solidFill>
                <a:latin typeface="Fira Sans Extra Condensed"/>
                <a:ea typeface="Fira Sans Extra Condensed"/>
                <a:cs typeface="Fira Sans Extra Condensed"/>
                <a:sym typeface="Fira Sans Extra Condensed"/>
              </a:rPr>
              <a:t>Tạ</a:t>
            </a:r>
            <a:r>
              <a:rPr lang="en-US" sz="2800" b="1" dirty="0">
                <a:solidFill>
                  <a:srgbClr val="003300"/>
                </a:solidFill>
                <a:latin typeface="Fira Sans Extra Condensed"/>
                <a:ea typeface="Fira Sans Extra Condensed"/>
                <a:cs typeface="Fira Sans Extra Condensed"/>
                <a:sym typeface="Fira Sans Extra Condensed"/>
              </a:rPr>
              <a:t> Ngọc </a:t>
            </a:r>
            <a:r>
              <a:rPr lang="en-US" sz="2800" b="1" dirty="0" err="1">
                <a:solidFill>
                  <a:srgbClr val="003300"/>
                </a:solidFill>
                <a:latin typeface="Fira Sans Extra Condensed"/>
                <a:ea typeface="Fira Sans Extra Condensed"/>
                <a:cs typeface="Fira Sans Extra Condensed"/>
                <a:sym typeface="Fira Sans Extra Condensed"/>
              </a:rPr>
              <a:t>Trọng</a:t>
            </a:r>
            <a:endParaRPr lang="en-US" sz="2800" b="1">
              <a:solidFill>
                <a:srgbClr val="003300"/>
              </a:solidFill>
              <a:latin typeface="Fira Sans Extra Condensed"/>
              <a:ea typeface="Fira Sans Extra Condensed"/>
              <a:cs typeface="Fira Sans Extra Condensed"/>
            </a:endParaRPr>
          </a:p>
        </p:txBody>
      </p:sp>
      <p:sp>
        <p:nvSpPr>
          <p:cNvPr id="97" name="Google Shape;660;p19">
            <a:extLst>
              <a:ext uri="{FF2B5EF4-FFF2-40B4-BE49-F238E27FC236}">
                <a16:creationId xmlns:a16="http://schemas.microsoft.com/office/drawing/2014/main" id="{BD16F7CF-5E18-BBED-CE14-5C16C20703FE}"/>
              </a:ext>
            </a:extLst>
          </p:cNvPr>
          <p:cNvSpPr txBox="1"/>
          <p:nvPr/>
        </p:nvSpPr>
        <p:spPr>
          <a:xfrm>
            <a:off x="11342532" y="5971683"/>
            <a:ext cx="1904785" cy="1148187"/>
          </a:xfrm>
          <a:prstGeom prst="rect">
            <a:avLst/>
          </a:prstGeom>
          <a:noFill/>
          <a:ln>
            <a:noFill/>
          </a:ln>
        </p:spPr>
        <p:txBody>
          <a:bodyPr spcFirstLastPara="1" wrap="square" lIns="121900" tIns="121900" rIns="121900" bIns="121900" anchor="ctr" anchorCtr="0">
            <a:noAutofit/>
          </a:bodyPr>
          <a:lstStyle/>
          <a:p>
            <a:pPr algn="ctr"/>
            <a:r>
              <a:rPr lang="en-US" sz="2800" b="1" dirty="0">
                <a:solidFill>
                  <a:srgbClr val="003300"/>
                </a:solidFill>
                <a:latin typeface="Fira Sans Extra Condensed"/>
                <a:ea typeface="Fira Sans Extra Condensed"/>
                <a:cs typeface="Fira Sans Extra Condensed"/>
                <a:sym typeface="Fira Sans Extra Condensed"/>
              </a:rPr>
              <a:t>Nguyễn Minh </a:t>
            </a:r>
            <a:r>
              <a:rPr lang="en-US" sz="2800" b="1" dirty="0" err="1">
                <a:solidFill>
                  <a:srgbClr val="003300"/>
                </a:solidFill>
                <a:latin typeface="Fira Sans Extra Condensed"/>
                <a:ea typeface="Fira Sans Extra Condensed"/>
                <a:cs typeface="Fira Sans Extra Condensed"/>
                <a:sym typeface="Fira Sans Extra Condensed"/>
              </a:rPr>
              <a:t>Toàn</a:t>
            </a:r>
            <a:endParaRPr lang="en-US" sz="2800" b="1" dirty="0">
              <a:solidFill>
                <a:srgbClr val="003300"/>
              </a:solidFill>
              <a:latin typeface="Fira Sans Extra Condensed"/>
              <a:ea typeface="Fira Sans Extra Condensed"/>
              <a:cs typeface="Fira Sans Extra Condensed"/>
            </a:endParaRPr>
          </a:p>
        </p:txBody>
      </p:sp>
      <p:sp>
        <p:nvSpPr>
          <p:cNvPr id="98" name="Google Shape;661;p19">
            <a:extLst>
              <a:ext uri="{FF2B5EF4-FFF2-40B4-BE49-F238E27FC236}">
                <a16:creationId xmlns:a16="http://schemas.microsoft.com/office/drawing/2014/main" id="{6BC5C0D9-5679-1F1B-5CCC-2FB7B3EB7F1A}"/>
              </a:ext>
            </a:extLst>
          </p:cNvPr>
          <p:cNvSpPr txBox="1"/>
          <p:nvPr/>
        </p:nvSpPr>
        <p:spPr>
          <a:xfrm>
            <a:off x="14541233" y="5969345"/>
            <a:ext cx="1904785" cy="1148186"/>
          </a:xfrm>
          <a:prstGeom prst="rect">
            <a:avLst/>
          </a:prstGeom>
          <a:noFill/>
          <a:ln>
            <a:noFill/>
          </a:ln>
        </p:spPr>
        <p:txBody>
          <a:bodyPr spcFirstLastPara="1" wrap="square" lIns="121900" tIns="121900" rIns="121900" bIns="121900" anchor="ctr" anchorCtr="0">
            <a:noAutofit/>
          </a:bodyPr>
          <a:lstStyle/>
          <a:p>
            <a:pPr algn="ctr"/>
            <a:r>
              <a:rPr lang="en-US" sz="2800" b="1" dirty="0" err="1">
                <a:solidFill>
                  <a:srgbClr val="003300"/>
                </a:solidFill>
                <a:latin typeface="Fira Sans Extra Condensed"/>
                <a:ea typeface="Fira Sans Extra Condensed"/>
                <a:cs typeface="Fira Sans Extra Condensed"/>
                <a:sym typeface="Fira Sans Extra Condensed"/>
              </a:rPr>
              <a:t>Dương</a:t>
            </a:r>
            <a:r>
              <a:rPr lang="en-US" sz="2800" b="1" dirty="0">
                <a:solidFill>
                  <a:srgbClr val="003300"/>
                </a:solidFill>
                <a:latin typeface="Fira Sans Extra Condensed"/>
                <a:ea typeface="Fira Sans Extra Condensed"/>
                <a:cs typeface="Fira Sans Extra Condensed"/>
                <a:sym typeface="Fira Sans Extra Condensed"/>
              </a:rPr>
              <a:t> </a:t>
            </a:r>
            <a:r>
              <a:rPr lang="en-US" sz="2800" b="1" dirty="0" err="1">
                <a:solidFill>
                  <a:srgbClr val="003300"/>
                </a:solidFill>
                <a:latin typeface="Fira Sans Extra Condensed"/>
                <a:ea typeface="Fira Sans Extra Condensed"/>
                <a:cs typeface="Fira Sans Extra Condensed"/>
                <a:sym typeface="Fira Sans Extra Condensed"/>
              </a:rPr>
              <a:t>Thị</a:t>
            </a:r>
            <a:r>
              <a:rPr lang="en-US" sz="2800" b="1" dirty="0">
                <a:solidFill>
                  <a:srgbClr val="003300"/>
                </a:solidFill>
                <a:latin typeface="Fira Sans Extra Condensed"/>
                <a:ea typeface="Fira Sans Extra Condensed"/>
                <a:cs typeface="Fira Sans Extra Condensed"/>
                <a:sym typeface="Fira Sans Extra Condensed"/>
              </a:rPr>
              <a:t> Kim </a:t>
            </a:r>
            <a:r>
              <a:rPr lang="en-US" sz="2800" b="1" dirty="0" err="1">
                <a:solidFill>
                  <a:srgbClr val="003300"/>
                </a:solidFill>
                <a:latin typeface="Fira Sans Extra Condensed"/>
                <a:ea typeface="Fira Sans Extra Condensed"/>
                <a:cs typeface="Fira Sans Extra Condensed"/>
                <a:sym typeface="Fira Sans Extra Condensed"/>
              </a:rPr>
              <a:t>Thảo</a:t>
            </a:r>
            <a:endParaRPr sz="2800" b="1" dirty="0">
              <a:solidFill>
                <a:srgbClr val="003300"/>
              </a:solidFill>
              <a:latin typeface="Fira Sans Extra Condensed"/>
              <a:ea typeface="Fira Sans Extra Condensed"/>
              <a:cs typeface="Fira Sans Extra Condensed"/>
              <a:sym typeface="Fira Sans Extra Condensed"/>
            </a:endParaRPr>
          </a:p>
        </p:txBody>
      </p:sp>
      <p:grpSp>
        <p:nvGrpSpPr>
          <p:cNvPr id="100" name="Group 45">
            <a:extLst>
              <a:ext uri="{FF2B5EF4-FFF2-40B4-BE49-F238E27FC236}">
                <a16:creationId xmlns:a16="http://schemas.microsoft.com/office/drawing/2014/main" id="{8BCB1BCB-C8B2-952E-CDF2-D1779A2E65DC}"/>
              </a:ext>
            </a:extLst>
          </p:cNvPr>
          <p:cNvGrpSpPr/>
          <p:nvPr/>
        </p:nvGrpSpPr>
        <p:grpSpPr>
          <a:xfrm>
            <a:off x="7365559" y="8772827"/>
            <a:ext cx="3839167" cy="1312536"/>
            <a:chOff x="0" y="0"/>
            <a:chExt cx="5118890" cy="1750048"/>
          </a:xfrm>
        </p:grpSpPr>
        <p:grpSp>
          <p:nvGrpSpPr>
            <p:cNvPr id="101" name="Group 46">
              <a:extLst>
                <a:ext uri="{FF2B5EF4-FFF2-40B4-BE49-F238E27FC236}">
                  <a16:creationId xmlns:a16="http://schemas.microsoft.com/office/drawing/2014/main" id="{1C755DE7-0961-DF11-2035-77EE0AEC1FC2}"/>
                </a:ext>
              </a:extLst>
            </p:cNvPr>
            <p:cNvGrpSpPr>
              <a:grpSpLocks noChangeAspect="1"/>
            </p:cNvGrpSpPr>
            <p:nvPr/>
          </p:nvGrpSpPr>
          <p:grpSpPr>
            <a:xfrm>
              <a:off x="0" y="0"/>
              <a:ext cx="5118890" cy="1750048"/>
              <a:chOff x="0" y="0"/>
              <a:chExt cx="6604000" cy="2257778"/>
            </a:xfrm>
          </p:grpSpPr>
          <p:sp>
            <p:nvSpPr>
              <p:cNvPr id="102" name="Freeform 47">
                <a:extLst>
                  <a:ext uri="{FF2B5EF4-FFF2-40B4-BE49-F238E27FC236}">
                    <a16:creationId xmlns:a16="http://schemas.microsoft.com/office/drawing/2014/main" id="{26D9C2F5-783F-64CE-9BB6-9BFFB60CAE48}"/>
                  </a:ext>
                </a:extLst>
              </p:cNvPr>
              <p:cNvSpPr/>
              <p:nvPr/>
            </p:nvSpPr>
            <p:spPr>
              <a:xfrm>
                <a:off x="16351" y="0"/>
                <a:ext cx="2570727" cy="2257821"/>
              </a:xfrm>
              <a:custGeom>
                <a:avLst/>
                <a:gdLst/>
                <a:ahLst/>
                <a:cxnLst/>
                <a:rect l="l" t="t" r="r" b="b"/>
                <a:pathLst>
                  <a:path w="2570727" h="2257821">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lnTo>
                      <a:pt x="1952149" y="0"/>
                    </a:lnTo>
                    <a:cubicBezTo>
                      <a:pt x="1896012" y="0"/>
                      <a:pt x="1842173" y="22301"/>
                      <a:pt x="1802478" y="61996"/>
                    </a:cubicBezTo>
                    <a:cubicBezTo>
                      <a:pt x="1762783" y="101691"/>
                      <a:pt x="1740482" y="155529"/>
                      <a:pt x="1740482" y="211667"/>
                    </a:cubicBezTo>
                    <a:lnTo>
                      <a:pt x="1740482" y="282222"/>
                    </a:lnTo>
                    <a:cubicBezTo>
                      <a:pt x="1741003" y="398753"/>
                      <a:pt x="1835617" y="492944"/>
                      <a:pt x="1952149" y="492944"/>
                    </a:cubicBezTo>
                    <a:cubicBezTo>
                      <a:pt x="2068681" y="492944"/>
                      <a:pt x="2163295" y="398753"/>
                      <a:pt x="2163816" y="282222"/>
                    </a:cubicBezTo>
                    <a:lnTo>
                      <a:pt x="2163816" y="211667"/>
                    </a:lnTo>
                    <a:cubicBezTo>
                      <a:pt x="2163816" y="155529"/>
                      <a:pt x="2141515" y="101691"/>
                      <a:pt x="2101820" y="61996"/>
                    </a:cubicBezTo>
                    <a:cubicBezTo>
                      <a:pt x="2062125" y="22301"/>
                      <a:pt x="2008286" y="0"/>
                      <a:pt x="1952149" y="0"/>
                    </a:cubicBezTo>
                    <a:close/>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7"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close/>
                  </a:path>
                </a:pathLst>
              </a:custGeom>
              <a:solidFill>
                <a:srgbClr val="006600"/>
              </a:solidFill>
            </p:spPr>
          </p:sp>
          <p:sp>
            <p:nvSpPr>
              <p:cNvPr id="103" name="Freeform 48">
                <a:extLst>
                  <a:ext uri="{FF2B5EF4-FFF2-40B4-BE49-F238E27FC236}">
                    <a16:creationId xmlns:a16="http://schemas.microsoft.com/office/drawing/2014/main" id="{2A743CE5-5081-E554-FE82-2B7A3C0EF6F5}"/>
                  </a:ext>
                </a:extLst>
              </p:cNvPr>
              <p:cNvSpPr/>
              <p:nvPr/>
            </p:nvSpPr>
            <p:spPr>
              <a:xfrm>
                <a:off x="2683351" y="0"/>
                <a:ext cx="3904227" cy="2257821"/>
              </a:xfrm>
              <a:custGeom>
                <a:avLst/>
                <a:gdLst/>
                <a:ahLst/>
                <a:cxnLst/>
                <a:rect l="l" t="t" r="r" b="b"/>
                <a:pathLst>
                  <a:path w="3904227" h="2257821">
                    <a:moveTo>
                      <a:pt x="618649" y="0"/>
                    </a:moveTo>
                    <a:lnTo>
                      <a:pt x="618649" y="0"/>
                    </a:lnTo>
                    <a:cubicBezTo>
                      <a:pt x="562512"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3"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300" y="2257786"/>
                      <a:pt x="751423" y="2207921"/>
                      <a:pt x="740075" y="2139879"/>
                    </a:cubicBezTo>
                    <a:lnTo>
                      <a:pt x="625704"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cubicBezTo>
                      <a:pt x="1835249" y="0"/>
                      <a:pt x="1740482" y="94766"/>
                      <a:pt x="1740482" y="211667"/>
                    </a:cubicBezTo>
                    <a:lnTo>
                      <a:pt x="1740482" y="282222"/>
                    </a:lnTo>
                    <a:cubicBezTo>
                      <a:pt x="1741004" y="398753"/>
                      <a:pt x="1835617" y="492944"/>
                      <a:pt x="1952149" y="492944"/>
                    </a:cubicBezTo>
                    <a:cubicBezTo>
                      <a:pt x="2068681" y="492944"/>
                      <a:pt x="2163294" y="398753"/>
                      <a:pt x="2163816" y="282222"/>
                    </a:cubicBezTo>
                    <a:lnTo>
                      <a:pt x="2163816" y="211667"/>
                    </a:lnTo>
                    <a:cubicBezTo>
                      <a:pt x="2163816" y="94766"/>
                      <a:pt x="2069049" y="0"/>
                      <a:pt x="1952149" y="0"/>
                    </a:cubicBezTo>
                    <a:close/>
                    <a:moveTo>
                      <a:pt x="1732933" y="969998"/>
                    </a:moveTo>
                    <a:cubicBezTo>
                      <a:pt x="1734132" y="961884"/>
                      <a:pt x="1722702" y="958709"/>
                      <a:pt x="1719527"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4"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800" y="2257786"/>
                      <a:pt x="2084923"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close/>
                    <a:moveTo>
                      <a:pt x="3285649" y="0"/>
                    </a:moveTo>
                    <a:cubicBezTo>
                      <a:pt x="3168749" y="0"/>
                      <a:pt x="3073982" y="94766"/>
                      <a:pt x="3073982" y="211667"/>
                    </a:cubicBezTo>
                    <a:lnTo>
                      <a:pt x="3073982" y="282222"/>
                    </a:lnTo>
                    <a:cubicBezTo>
                      <a:pt x="3074504" y="398753"/>
                      <a:pt x="3169117" y="492944"/>
                      <a:pt x="3285649" y="492944"/>
                    </a:cubicBezTo>
                    <a:cubicBezTo>
                      <a:pt x="3402181" y="492944"/>
                      <a:pt x="3496794" y="398753"/>
                      <a:pt x="3497316" y="282222"/>
                    </a:cubicBezTo>
                    <a:lnTo>
                      <a:pt x="3497316" y="211667"/>
                    </a:lnTo>
                    <a:cubicBezTo>
                      <a:pt x="3497316" y="94766"/>
                      <a:pt x="3402549" y="0"/>
                      <a:pt x="3285649" y="0"/>
                    </a:cubicBezTo>
                    <a:close/>
                    <a:moveTo>
                      <a:pt x="3066433" y="969998"/>
                    </a:moveTo>
                    <a:cubicBezTo>
                      <a:pt x="3067632" y="961884"/>
                      <a:pt x="3056202" y="958709"/>
                      <a:pt x="3053027"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4"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300" y="2257786"/>
                      <a:pt x="3418423"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close/>
                  </a:path>
                </a:pathLst>
              </a:custGeom>
              <a:solidFill>
                <a:srgbClr val="003300"/>
              </a:solidFill>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96851" y="2940050"/>
            <a:ext cx="2025946" cy="1405470"/>
          </a:xfrm>
          <a:prstGeom prst="rect">
            <a:avLst/>
          </a:prstGeom>
        </p:spPr>
      </p:pic>
      <p:grpSp>
        <p:nvGrpSpPr>
          <p:cNvPr id="3" name="Group 3"/>
          <p:cNvGrpSpPr/>
          <p:nvPr/>
        </p:nvGrpSpPr>
        <p:grpSpPr>
          <a:xfrm>
            <a:off x="1850869" y="5074336"/>
            <a:ext cx="4017763" cy="4359992"/>
            <a:chOff x="0" y="0"/>
            <a:chExt cx="1774144" cy="1656080"/>
          </a:xfrm>
        </p:grpSpPr>
        <p:sp>
          <p:nvSpPr>
            <p:cNvPr id="4" name="Freeform 4"/>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5" name="Freeform 5"/>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F1F1F1"/>
            </a:solidFill>
          </p:spPr>
        </p:sp>
        <p:sp>
          <p:nvSpPr>
            <p:cNvPr id="6" name="Freeform 6"/>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27186" flipH="1">
            <a:off x="11958464" y="2944614"/>
            <a:ext cx="1937820" cy="1543237"/>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9411" flipH="1">
            <a:off x="7724790" y="3096366"/>
            <a:ext cx="1796152" cy="139386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604925" y="0"/>
            <a:ext cx="683075" cy="683075"/>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28674"/>
            <a:ext cx="950151" cy="711749"/>
          </a:xfrm>
          <a:prstGeom prst="rect">
            <a:avLst/>
          </a:prstGeom>
        </p:spPr>
      </p:pic>
      <p:grpSp>
        <p:nvGrpSpPr>
          <p:cNvPr id="12" name="Group 12"/>
          <p:cNvGrpSpPr/>
          <p:nvPr/>
        </p:nvGrpSpPr>
        <p:grpSpPr>
          <a:xfrm>
            <a:off x="7337177" y="5039006"/>
            <a:ext cx="4017763" cy="4359991"/>
            <a:chOff x="0" y="0"/>
            <a:chExt cx="1774144" cy="1656080"/>
          </a:xfrm>
        </p:grpSpPr>
        <p:sp>
          <p:nvSpPr>
            <p:cNvPr id="13" name="Freeform 13"/>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14" name="Freeform 14"/>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F1F1F1"/>
            </a:solidFill>
          </p:spPr>
        </p:sp>
        <p:sp>
          <p:nvSpPr>
            <p:cNvPr id="15" name="Freeform 15"/>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grpSp>
        <p:nvGrpSpPr>
          <p:cNvPr id="16" name="Group 16"/>
          <p:cNvGrpSpPr/>
          <p:nvPr/>
        </p:nvGrpSpPr>
        <p:grpSpPr>
          <a:xfrm>
            <a:off x="4572000" y="729081"/>
            <a:ext cx="7883605" cy="1995867"/>
            <a:chOff x="-1" y="190500"/>
            <a:chExt cx="13987420" cy="2661156"/>
          </a:xfrm>
        </p:grpSpPr>
        <p:sp>
          <p:nvSpPr>
            <p:cNvPr id="17" name="TextBox 17"/>
            <p:cNvSpPr txBox="1"/>
            <p:nvPr/>
          </p:nvSpPr>
          <p:spPr>
            <a:xfrm>
              <a:off x="-1" y="190500"/>
              <a:ext cx="13987420" cy="2661156"/>
            </a:xfrm>
            <a:prstGeom prst="rect">
              <a:avLst/>
            </a:prstGeom>
          </p:spPr>
          <p:txBody>
            <a:bodyPr wrap="square" lIns="0" tIns="0" rIns="0" bIns="0" rtlCol="0" anchor="t">
              <a:spAutoFit/>
            </a:bodyPr>
            <a:lstStyle/>
            <a:p>
              <a:pPr algn="ctr">
                <a:lnSpc>
                  <a:spcPts val="7607"/>
                </a:lnSpc>
              </a:pPr>
              <a:r>
                <a:rPr lang="vi-VN" sz="8000" dirty="0">
                  <a:solidFill>
                    <a:srgbClr val="09484F"/>
                  </a:solidFill>
                  <a:latin typeface="Josefin Sans Bold" pitchFamily="2" charset="0"/>
                  <a:cs typeface="Noto Serif Display Black"/>
                </a:rPr>
                <a:t>KHẢO SÁT NGHIỆP VỤ</a:t>
              </a:r>
              <a:endParaRPr lang="en-US" sz="8000" b="1" spc="-80" dirty="0">
                <a:solidFill>
                  <a:srgbClr val="09484F"/>
                </a:solidFill>
                <a:latin typeface="Arial" panose="020B0604020202020204" pitchFamily="34" charset="0"/>
                <a:cs typeface="Arial" panose="020B0604020202020204" pitchFamily="34" charset="0"/>
              </a:endParaRPr>
            </a:p>
          </p:txBody>
        </p:sp>
        <p:sp>
          <p:nvSpPr>
            <p:cNvPr id="18" name="TextBox 18"/>
            <p:cNvSpPr txBox="1"/>
            <p:nvPr/>
          </p:nvSpPr>
          <p:spPr>
            <a:xfrm>
              <a:off x="0" y="1664088"/>
              <a:ext cx="13419459" cy="609472"/>
            </a:xfrm>
            <a:prstGeom prst="rect">
              <a:avLst/>
            </a:prstGeom>
          </p:spPr>
          <p:txBody>
            <a:bodyPr lIns="0" tIns="0" rIns="0" bIns="0" rtlCol="0" anchor="t">
              <a:spAutoFit/>
            </a:bodyPr>
            <a:lstStyle/>
            <a:p>
              <a:pPr>
                <a:lnSpc>
                  <a:spcPts val="4010"/>
                </a:lnSpc>
              </a:pPr>
              <a:endParaRPr/>
            </a:p>
          </p:txBody>
        </p:sp>
      </p:grpSp>
      <p:sp>
        <p:nvSpPr>
          <p:cNvPr id="19" name="TextBox 19"/>
          <p:cNvSpPr txBox="1"/>
          <p:nvPr/>
        </p:nvSpPr>
        <p:spPr>
          <a:xfrm>
            <a:off x="7380318" y="5449498"/>
            <a:ext cx="3775502" cy="3677289"/>
          </a:xfrm>
          <a:prstGeom prst="rect">
            <a:avLst/>
          </a:prstGeom>
        </p:spPr>
        <p:txBody>
          <a:bodyPr wrap="square" lIns="0" tIns="0" rIns="0" bIns="0" rtlCol="0" anchor="t">
            <a:spAutoFit/>
          </a:bodyPr>
          <a:lstStyle/>
          <a:p>
            <a:pPr marL="278888" lvl="1">
              <a:lnSpc>
                <a:spcPts val="3616"/>
              </a:lnSpc>
            </a:pPr>
            <a:r>
              <a:rPr lang="en-US" sz="2583" dirty="0">
                <a:solidFill>
                  <a:srgbClr val="2B4B82"/>
                </a:solidFill>
                <a:latin typeface="Josefin Sans Bold Bold"/>
              </a:rPr>
              <a:t> BAN QUẢN LÝ, </a:t>
            </a:r>
          </a:p>
          <a:p>
            <a:pPr marL="278888" lvl="1">
              <a:lnSpc>
                <a:spcPts val="3616"/>
              </a:lnSpc>
            </a:pPr>
            <a:r>
              <a:rPr lang="en-US" sz="2583" dirty="0">
                <a:solidFill>
                  <a:srgbClr val="2B4B82"/>
                </a:solidFill>
                <a:latin typeface="Josefin Sans Bold Bold"/>
              </a:rPr>
              <a:t>NHÂN VIÊN</a:t>
            </a:r>
          </a:p>
          <a:p>
            <a:pPr marL="557775" lvl="1" indent="-278887">
              <a:lnSpc>
                <a:spcPts val="3616"/>
              </a:lnSpc>
              <a:buFont typeface="Arial"/>
              <a:buChar char="•"/>
            </a:pPr>
            <a:r>
              <a:rPr lang="en-US" sz="2583" dirty="0" err="1">
                <a:solidFill>
                  <a:srgbClr val="2B4B82"/>
                </a:solidFill>
                <a:latin typeface="Josefin Sans Bold Bold"/>
              </a:rPr>
              <a:t>Lưu</a:t>
            </a:r>
            <a:r>
              <a:rPr lang="en-US" sz="2583" dirty="0">
                <a:solidFill>
                  <a:srgbClr val="2B4B82"/>
                </a:solidFill>
                <a:latin typeface="Josefin Sans Bold Bold"/>
              </a:rPr>
              <a:t> </a:t>
            </a:r>
            <a:r>
              <a:rPr lang="en-US" sz="2583" dirty="0" err="1">
                <a:solidFill>
                  <a:srgbClr val="2B4B82"/>
                </a:solidFill>
                <a:latin typeface="Josefin Sans Bold Bold"/>
              </a:rPr>
              <a:t>trữ</a:t>
            </a:r>
            <a:r>
              <a:rPr lang="en-US" sz="2583" dirty="0">
                <a:solidFill>
                  <a:srgbClr val="2B4B82"/>
                </a:solidFill>
                <a:latin typeface="Josefin Sans Bold Bold"/>
              </a:rPr>
              <a:t>, </a:t>
            </a:r>
            <a:r>
              <a:rPr lang="en-US" sz="2583" dirty="0" err="1">
                <a:solidFill>
                  <a:srgbClr val="2B4B82"/>
                </a:solidFill>
                <a:latin typeface="Josefin Sans Bold Bold"/>
              </a:rPr>
              <a:t>tra</a:t>
            </a:r>
            <a:r>
              <a:rPr lang="en-US" sz="2583" dirty="0">
                <a:solidFill>
                  <a:srgbClr val="2B4B82"/>
                </a:solidFill>
                <a:latin typeface="Josefin Sans Bold Bold"/>
              </a:rPr>
              <a:t> </a:t>
            </a:r>
            <a:r>
              <a:rPr lang="en-US" sz="2583" dirty="0" err="1">
                <a:solidFill>
                  <a:srgbClr val="2B4B82"/>
                </a:solidFill>
                <a:latin typeface="Josefin Sans Bold Bold"/>
              </a:rPr>
              <a:t>cứu</a:t>
            </a:r>
            <a:r>
              <a:rPr lang="en-US" sz="2583" dirty="0">
                <a:solidFill>
                  <a:srgbClr val="2B4B82"/>
                </a:solidFill>
                <a:latin typeface="Josefin Sans Bold Bold"/>
              </a:rPr>
              <a:t> </a:t>
            </a:r>
            <a:r>
              <a:rPr lang="en-US" sz="2583" dirty="0" err="1">
                <a:solidFill>
                  <a:srgbClr val="2B4B82"/>
                </a:solidFill>
                <a:latin typeface="Josefin Sans Bold Bold"/>
              </a:rPr>
              <a:t>thông</a:t>
            </a:r>
            <a:r>
              <a:rPr lang="en-US" sz="2583" dirty="0">
                <a:solidFill>
                  <a:srgbClr val="2B4B82"/>
                </a:solidFill>
                <a:latin typeface="Josefin Sans Bold Bold"/>
              </a:rPr>
              <a:t> tin </a:t>
            </a:r>
            <a:r>
              <a:rPr lang="en-US" sz="2583" dirty="0" err="1">
                <a:solidFill>
                  <a:srgbClr val="2B4B82"/>
                </a:solidFill>
                <a:latin typeface="Josefin Sans Bold Bold"/>
              </a:rPr>
              <a:t>khách</a:t>
            </a:r>
            <a:r>
              <a:rPr lang="en-US" sz="2583" dirty="0">
                <a:solidFill>
                  <a:srgbClr val="2B4B82"/>
                </a:solidFill>
                <a:latin typeface="Josefin Sans Bold Bold"/>
              </a:rPr>
              <a:t> </a:t>
            </a:r>
            <a:r>
              <a:rPr lang="en-US" sz="2583" dirty="0" err="1">
                <a:solidFill>
                  <a:srgbClr val="2B4B82"/>
                </a:solidFill>
                <a:latin typeface="Josefin Sans Bold Bold"/>
              </a:rPr>
              <a:t>hàng</a:t>
            </a:r>
            <a:r>
              <a:rPr lang="en-US" sz="2583" dirty="0">
                <a:solidFill>
                  <a:srgbClr val="2B4B82"/>
                </a:solidFill>
                <a:latin typeface="Josefin Sans Bold Bold"/>
              </a:rPr>
              <a:t>, </a:t>
            </a:r>
          </a:p>
          <a:p>
            <a:pPr marL="557775" lvl="1" indent="-278887">
              <a:lnSpc>
                <a:spcPts val="3616"/>
              </a:lnSpc>
              <a:buFont typeface="Arial"/>
              <a:buChar char="•"/>
            </a:pPr>
            <a:r>
              <a:rPr lang="en-US" sz="2583" dirty="0" err="1">
                <a:solidFill>
                  <a:srgbClr val="2B4B82"/>
                </a:solidFill>
                <a:latin typeface="Josefin Sans Bold Bold"/>
              </a:rPr>
              <a:t>Kiểm</a:t>
            </a:r>
            <a:r>
              <a:rPr lang="en-US" sz="2583" dirty="0">
                <a:solidFill>
                  <a:srgbClr val="2B4B82"/>
                </a:solidFill>
                <a:latin typeface="Josefin Sans Bold Bold"/>
              </a:rPr>
              <a:t> </a:t>
            </a:r>
            <a:r>
              <a:rPr lang="en-US" sz="2583" dirty="0" err="1">
                <a:solidFill>
                  <a:srgbClr val="2B4B82"/>
                </a:solidFill>
                <a:latin typeface="Josefin Sans Bold Bold"/>
              </a:rPr>
              <a:t>tra</a:t>
            </a:r>
            <a:r>
              <a:rPr lang="en-US" sz="2583" dirty="0">
                <a:solidFill>
                  <a:srgbClr val="2B4B82"/>
                </a:solidFill>
                <a:latin typeface="Josefin Sans Bold Bold"/>
              </a:rPr>
              <a:t>, </a:t>
            </a:r>
            <a:r>
              <a:rPr lang="en-US" sz="2583" dirty="0" err="1">
                <a:solidFill>
                  <a:srgbClr val="2B4B82"/>
                </a:solidFill>
                <a:latin typeface="Josefin Sans Bold Bold"/>
              </a:rPr>
              <a:t>phản</a:t>
            </a:r>
            <a:r>
              <a:rPr lang="en-US" sz="2583" dirty="0">
                <a:solidFill>
                  <a:srgbClr val="2B4B82"/>
                </a:solidFill>
                <a:latin typeface="Josefin Sans Bold Bold"/>
              </a:rPr>
              <a:t> </a:t>
            </a:r>
            <a:r>
              <a:rPr lang="en-US" sz="2583" dirty="0" err="1">
                <a:solidFill>
                  <a:srgbClr val="2B4B82"/>
                </a:solidFill>
                <a:latin typeface="Josefin Sans Bold Bold"/>
              </a:rPr>
              <a:t>hồi</a:t>
            </a:r>
            <a:r>
              <a:rPr lang="en-US" sz="2583" dirty="0">
                <a:solidFill>
                  <a:srgbClr val="2B4B82"/>
                </a:solidFill>
                <a:latin typeface="Josefin Sans Bold Bold"/>
              </a:rPr>
              <a:t> </a:t>
            </a:r>
            <a:r>
              <a:rPr lang="en-US" sz="2583" dirty="0" err="1">
                <a:solidFill>
                  <a:srgbClr val="2B4B82"/>
                </a:solidFill>
                <a:latin typeface="Josefin Sans Bold Bold"/>
              </a:rPr>
              <a:t>thông</a:t>
            </a:r>
            <a:r>
              <a:rPr lang="en-US" sz="2583" dirty="0">
                <a:solidFill>
                  <a:srgbClr val="2B4B82"/>
                </a:solidFill>
                <a:latin typeface="Josefin Sans Bold Bold"/>
              </a:rPr>
              <a:t> tin </a:t>
            </a:r>
            <a:r>
              <a:rPr lang="en-US" sz="2583" dirty="0" err="1">
                <a:solidFill>
                  <a:srgbClr val="2B4B82"/>
                </a:solidFill>
                <a:latin typeface="Josefin Sans Bold Bold"/>
              </a:rPr>
              <a:t>về</a:t>
            </a:r>
            <a:r>
              <a:rPr lang="en-US" sz="2583" dirty="0">
                <a:solidFill>
                  <a:srgbClr val="2B4B82"/>
                </a:solidFill>
                <a:latin typeface="Josefin Sans Bold Bold"/>
              </a:rPr>
              <a:t> </a:t>
            </a:r>
            <a:r>
              <a:rPr lang="en-US" sz="2583" dirty="0" err="1">
                <a:solidFill>
                  <a:srgbClr val="2B4B82"/>
                </a:solidFill>
                <a:latin typeface="Josefin Sans Bold Bold"/>
              </a:rPr>
              <a:t>hệ</a:t>
            </a:r>
            <a:r>
              <a:rPr lang="en-US" sz="2583" dirty="0">
                <a:solidFill>
                  <a:srgbClr val="2B4B82"/>
                </a:solidFill>
                <a:latin typeface="Josefin Sans Bold Bold"/>
              </a:rPr>
              <a:t> </a:t>
            </a:r>
            <a:r>
              <a:rPr lang="en-US" sz="2583" dirty="0" err="1">
                <a:solidFill>
                  <a:srgbClr val="2B4B82"/>
                </a:solidFill>
                <a:latin typeface="Josefin Sans Bold Bold"/>
              </a:rPr>
              <a:t>thống</a:t>
            </a:r>
            <a:r>
              <a:rPr lang="en-US" sz="2583" dirty="0">
                <a:solidFill>
                  <a:srgbClr val="2B4B82"/>
                </a:solidFill>
                <a:latin typeface="Josefin Sans Bold Bold"/>
              </a:rPr>
              <a:t>.</a:t>
            </a:r>
          </a:p>
        </p:txBody>
      </p:sp>
      <p:grpSp>
        <p:nvGrpSpPr>
          <p:cNvPr id="20" name="Group 20"/>
          <p:cNvGrpSpPr/>
          <p:nvPr/>
        </p:nvGrpSpPr>
        <p:grpSpPr>
          <a:xfrm>
            <a:off x="12591783" y="5039007"/>
            <a:ext cx="3977572" cy="4359990"/>
            <a:chOff x="0" y="0"/>
            <a:chExt cx="1756397" cy="1656080"/>
          </a:xfrm>
        </p:grpSpPr>
        <p:sp>
          <p:nvSpPr>
            <p:cNvPr id="21" name="Freeform 21"/>
            <p:cNvSpPr/>
            <p:nvPr/>
          </p:nvSpPr>
          <p:spPr>
            <a:xfrm>
              <a:off x="92710" y="293370"/>
              <a:ext cx="1650987" cy="1350010"/>
            </a:xfrm>
            <a:custGeom>
              <a:avLst/>
              <a:gdLst/>
              <a:ahLst/>
              <a:cxnLst/>
              <a:rect l="l" t="t" r="r" b="b"/>
              <a:pathLst>
                <a:path w="1650987" h="1350010">
                  <a:moveTo>
                    <a:pt x="0" y="1295400"/>
                  </a:moveTo>
                  <a:lnTo>
                    <a:pt x="0" y="1350010"/>
                  </a:lnTo>
                  <a:lnTo>
                    <a:pt x="1650987" y="1350010"/>
                  </a:lnTo>
                  <a:lnTo>
                    <a:pt x="1650987" y="54610"/>
                  </a:lnTo>
                  <a:lnTo>
                    <a:pt x="1596377" y="0"/>
                  </a:lnTo>
                  <a:lnTo>
                    <a:pt x="1596377" y="1295400"/>
                  </a:lnTo>
                  <a:close/>
                </a:path>
              </a:pathLst>
            </a:custGeom>
            <a:solidFill>
              <a:srgbClr val="9AA7B2"/>
            </a:solidFill>
          </p:spPr>
        </p:sp>
        <p:sp>
          <p:nvSpPr>
            <p:cNvPr id="22" name="Freeform 22"/>
            <p:cNvSpPr/>
            <p:nvPr/>
          </p:nvSpPr>
          <p:spPr>
            <a:xfrm>
              <a:off x="6350" y="11430"/>
              <a:ext cx="1676387" cy="1564640"/>
            </a:xfrm>
            <a:custGeom>
              <a:avLst/>
              <a:gdLst/>
              <a:ahLst/>
              <a:cxnLst/>
              <a:rect l="l" t="t" r="r" b="b"/>
              <a:pathLst>
                <a:path w="1676387" h="1564640">
                  <a:moveTo>
                    <a:pt x="1405877" y="0"/>
                  </a:moveTo>
                  <a:lnTo>
                    <a:pt x="0" y="1270"/>
                  </a:lnTo>
                  <a:lnTo>
                    <a:pt x="0" y="1564640"/>
                  </a:lnTo>
                  <a:lnTo>
                    <a:pt x="1675117" y="1564640"/>
                  </a:lnTo>
                  <a:lnTo>
                    <a:pt x="1676387" y="266700"/>
                  </a:lnTo>
                  <a:close/>
                </a:path>
              </a:pathLst>
            </a:custGeom>
            <a:solidFill>
              <a:srgbClr val="F1F1F1"/>
            </a:solidFill>
          </p:spPr>
        </p:sp>
        <p:sp>
          <p:nvSpPr>
            <p:cNvPr id="23" name="Freeform 23"/>
            <p:cNvSpPr/>
            <p:nvPr/>
          </p:nvSpPr>
          <p:spPr>
            <a:xfrm>
              <a:off x="0" y="0"/>
              <a:ext cx="1756397" cy="1656080"/>
            </a:xfrm>
            <a:custGeom>
              <a:avLst/>
              <a:gdLst/>
              <a:ahLst/>
              <a:cxnLst/>
              <a:rect l="l" t="t" r="r" b="b"/>
              <a:pathLst>
                <a:path w="1756397" h="1656080">
                  <a:moveTo>
                    <a:pt x="1689087" y="275590"/>
                  </a:moveTo>
                  <a:lnTo>
                    <a:pt x="1689087" y="275590"/>
                  </a:lnTo>
                  <a:lnTo>
                    <a:pt x="1687817" y="274320"/>
                  </a:lnTo>
                  <a:lnTo>
                    <a:pt x="1551927" y="138430"/>
                  </a:lnTo>
                  <a:lnTo>
                    <a:pt x="1484617" y="71120"/>
                  </a:lnTo>
                  <a:lnTo>
                    <a:pt x="1413497" y="0"/>
                  </a:lnTo>
                  <a:lnTo>
                    <a:pt x="0" y="0"/>
                  </a:lnTo>
                  <a:lnTo>
                    <a:pt x="0" y="1588770"/>
                  </a:lnTo>
                  <a:lnTo>
                    <a:pt x="80010" y="1588770"/>
                  </a:lnTo>
                  <a:lnTo>
                    <a:pt x="80010" y="1656080"/>
                  </a:lnTo>
                  <a:lnTo>
                    <a:pt x="1756397" y="1656080"/>
                  </a:lnTo>
                  <a:lnTo>
                    <a:pt x="1756397" y="342900"/>
                  </a:lnTo>
                  <a:lnTo>
                    <a:pt x="1689087" y="275590"/>
                  </a:lnTo>
                  <a:close/>
                  <a:moveTo>
                    <a:pt x="1417307" y="21590"/>
                  </a:moveTo>
                  <a:lnTo>
                    <a:pt x="1543037" y="146050"/>
                  </a:lnTo>
                  <a:lnTo>
                    <a:pt x="1667497" y="270510"/>
                  </a:lnTo>
                  <a:lnTo>
                    <a:pt x="1417307" y="270510"/>
                  </a:lnTo>
                  <a:lnTo>
                    <a:pt x="1417307" y="21590"/>
                  </a:lnTo>
                  <a:close/>
                  <a:moveTo>
                    <a:pt x="12700" y="1576070"/>
                  </a:moveTo>
                  <a:lnTo>
                    <a:pt x="12700" y="12700"/>
                  </a:lnTo>
                  <a:lnTo>
                    <a:pt x="1404607" y="12700"/>
                  </a:lnTo>
                  <a:lnTo>
                    <a:pt x="1404607" y="278130"/>
                  </a:lnTo>
                  <a:cubicBezTo>
                    <a:pt x="1404607" y="281940"/>
                    <a:pt x="1407147" y="284480"/>
                    <a:pt x="1410957" y="284480"/>
                  </a:cubicBezTo>
                  <a:lnTo>
                    <a:pt x="1676387" y="284480"/>
                  </a:lnTo>
                  <a:lnTo>
                    <a:pt x="1676387" y="1576070"/>
                  </a:lnTo>
                  <a:lnTo>
                    <a:pt x="12700" y="1576070"/>
                  </a:lnTo>
                  <a:close/>
                  <a:moveTo>
                    <a:pt x="1743697" y="1643380"/>
                  </a:moveTo>
                  <a:lnTo>
                    <a:pt x="92710" y="1643380"/>
                  </a:lnTo>
                  <a:lnTo>
                    <a:pt x="92710" y="1588770"/>
                  </a:lnTo>
                  <a:lnTo>
                    <a:pt x="1689087" y="1588770"/>
                  </a:lnTo>
                  <a:lnTo>
                    <a:pt x="1689087" y="293370"/>
                  </a:lnTo>
                  <a:lnTo>
                    <a:pt x="1743697" y="347980"/>
                  </a:lnTo>
                  <a:lnTo>
                    <a:pt x="1743697" y="1643380"/>
                  </a:lnTo>
                  <a:close/>
                </a:path>
              </a:pathLst>
            </a:custGeom>
            <a:solidFill>
              <a:srgbClr val="77838D"/>
            </a:solidFill>
          </p:spPr>
        </p:sp>
      </p:grpSp>
      <p:sp>
        <p:nvSpPr>
          <p:cNvPr id="24" name="TextBox 24"/>
          <p:cNvSpPr txBox="1"/>
          <p:nvPr/>
        </p:nvSpPr>
        <p:spPr>
          <a:xfrm>
            <a:off x="12591783" y="5451821"/>
            <a:ext cx="3656415" cy="2753959"/>
          </a:xfrm>
          <a:prstGeom prst="rect">
            <a:avLst/>
          </a:prstGeom>
        </p:spPr>
        <p:txBody>
          <a:bodyPr wrap="square" lIns="0" tIns="0" rIns="0" bIns="0" rtlCol="0" anchor="t">
            <a:spAutoFit/>
          </a:bodyPr>
          <a:lstStyle/>
          <a:p>
            <a:pPr marL="278888" lvl="1">
              <a:lnSpc>
                <a:spcPts val="3616"/>
              </a:lnSpc>
            </a:pPr>
            <a:r>
              <a:rPr lang="en-US" sz="2583" dirty="0">
                <a:solidFill>
                  <a:srgbClr val="2B4B82"/>
                </a:solidFill>
                <a:latin typeface="Josefin Sans Bold Bold"/>
              </a:rPr>
              <a:t>NHÂN VIÊN</a:t>
            </a:r>
          </a:p>
          <a:p>
            <a:pPr marL="557775" lvl="1" indent="-278887">
              <a:lnSpc>
                <a:spcPts val="3616"/>
              </a:lnSpc>
              <a:buFont typeface="Arial"/>
              <a:buChar char="•"/>
            </a:pPr>
            <a:r>
              <a:rPr lang="en-US" sz="2583" dirty="0" err="1">
                <a:solidFill>
                  <a:srgbClr val="2B4B82"/>
                </a:solidFill>
                <a:latin typeface="Josefin Sans Bold Bold"/>
              </a:rPr>
              <a:t>Đón</a:t>
            </a:r>
            <a:r>
              <a:rPr lang="en-US" sz="2583" dirty="0">
                <a:solidFill>
                  <a:srgbClr val="2B4B82"/>
                </a:solidFill>
                <a:latin typeface="Josefin Sans Bold Bold"/>
              </a:rPr>
              <a:t> </a:t>
            </a:r>
            <a:r>
              <a:rPr lang="en-US" sz="2583" dirty="0" err="1">
                <a:solidFill>
                  <a:srgbClr val="2B4B82"/>
                </a:solidFill>
                <a:latin typeface="Josefin Sans Bold Bold"/>
              </a:rPr>
              <a:t>tiếp</a:t>
            </a:r>
            <a:r>
              <a:rPr lang="en-US" sz="2583" dirty="0">
                <a:solidFill>
                  <a:srgbClr val="2B4B82"/>
                </a:solidFill>
                <a:latin typeface="Josefin Sans Bold Bold"/>
              </a:rPr>
              <a:t> </a:t>
            </a:r>
            <a:r>
              <a:rPr lang="en-US" sz="2583" dirty="0" err="1">
                <a:solidFill>
                  <a:srgbClr val="2B4B82"/>
                </a:solidFill>
                <a:latin typeface="Josefin Sans Bold Bold"/>
              </a:rPr>
              <a:t>khách</a:t>
            </a:r>
            <a:r>
              <a:rPr lang="en-US" sz="2583" dirty="0">
                <a:solidFill>
                  <a:srgbClr val="2B4B82"/>
                </a:solidFill>
                <a:latin typeface="Josefin Sans Bold Bold"/>
              </a:rPr>
              <a:t> </a:t>
            </a:r>
            <a:r>
              <a:rPr lang="en-US" sz="2583" dirty="0" err="1">
                <a:solidFill>
                  <a:srgbClr val="2B4B82"/>
                </a:solidFill>
                <a:latin typeface="Josefin Sans Bold Bold"/>
              </a:rPr>
              <a:t>hàng</a:t>
            </a:r>
            <a:r>
              <a:rPr lang="en-US" sz="2583" dirty="0">
                <a:solidFill>
                  <a:srgbClr val="2B4B82"/>
                </a:solidFill>
                <a:latin typeface="Josefin Sans Bold Bold"/>
              </a:rPr>
              <a:t>,</a:t>
            </a:r>
          </a:p>
          <a:p>
            <a:pPr marL="557775" lvl="1" indent="-278887">
              <a:lnSpc>
                <a:spcPts val="3616"/>
              </a:lnSpc>
              <a:buFont typeface="Arial"/>
              <a:buChar char="•"/>
            </a:pPr>
            <a:r>
              <a:rPr lang="en-US" sz="2583" dirty="0" err="1">
                <a:solidFill>
                  <a:srgbClr val="2B4B82"/>
                </a:solidFill>
                <a:latin typeface="Josefin Sans Bold Bold"/>
              </a:rPr>
              <a:t>Bố</a:t>
            </a:r>
            <a:r>
              <a:rPr lang="en-US" sz="2583" dirty="0">
                <a:solidFill>
                  <a:srgbClr val="2B4B82"/>
                </a:solidFill>
                <a:latin typeface="Josefin Sans Bold Bold"/>
              </a:rPr>
              <a:t> </a:t>
            </a:r>
            <a:r>
              <a:rPr lang="en-US" sz="2583" dirty="0" err="1">
                <a:solidFill>
                  <a:srgbClr val="2B4B82"/>
                </a:solidFill>
                <a:latin typeface="Josefin Sans Bold Bold"/>
              </a:rPr>
              <a:t>trí</a:t>
            </a:r>
            <a:r>
              <a:rPr lang="en-US" sz="2583" dirty="0">
                <a:solidFill>
                  <a:srgbClr val="2B4B82"/>
                </a:solidFill>
                <a:latin typeface="Josefin Sans Bold Bold"/>
              </a:rPr>
              <a:t>, </a:t>
            </a:r>
            <a:r>
              <a:rPr lang="en-US" sz="2583" dirty="0" err="1">
                <a:solidFill>
                  <a:srgbClr val="2B4B82"/>
                </a:solidFill>
                <a:latin typeface="Josefin Sans Bold Bold"/>
              </a:rPr>
              <a:t>giao</a:t>
            </a:r>
            <a:r>
              <a:rPr lang="en-US" sz="2583" dirty="0">
                <a:solidFill>
                  <a:srgbClr val="2B4B82"/>
                </a:solidFill>
                <a:latin typeface="Josefin Sans Bold Bold"/>
              </a:rPr>
              <a:t> </a:t>
            </a:r>
            <a:r>
              <a:rPr lang="en-US" sz="2583" dirty="0" err="1">
                <a:solidFill>
                  <a:srgbClr val="2B4B82"/>
                </a:solidFill>
                <a:latin typeface="Josefin Sans Bold Bold"/>
              </a:rPr>
              <a:t>phòng</a:t>
            </a:r>
            <a:r>
              <a:rPr lang="en-US" sz="2583" dirty="0">
                <a:solidFill>
                  <a:srgbClr val="2B4B82"/>
                </a:solidFill>
                <a:latin typeface="Josefin Sans Bold Bold"/>
              </a:rPr>
              <a:t> </a:t>
            </a:r>
            <a:r>
              <a:rPr lang="en-US" sz="2583" dirty="0" err="1">
                <a:solidFill>
                  <a:srgbClr val="2B4B82"/>
                </a:solidFill>
                <a:latin typeface="Josefin Sans Bold Bold"/>
              </a:rPr>
              <a:t>cho</a:t>
            </a:r>
            <a:r>
              <a:rPr lang="en-US" sz="2583" dirty="0">
                <a:solidFill>
                  <a:srgbClr val="2B4B82"/>
                </a:solidFill>
                <a:latin typeface="Josefin Sans Bold Bold"/>
              </a:rPr>
              <a:t> </a:t>
            </a:r>
            <a:r>
              <a:rPr lang="en-US" sz="2583" dirty="0" err="1">
                <a:solidFill>
                  <a:srgbClr val="2B4B82"/>
                </a:solidFill>
                <a:latin typeface="Josefin Sans Bold Bold"/>
              </a:rPr>
              <a:t>khách</a:t>
            </a:r>
            <a:r>
              <a:rPr lang="en-US" sz="2583" dirty="0">
                <a:solidFill>
                  <a:srgbClr val="2B4B82"/>
                </a:solidFill>
                <a:latin typeface="Josefin Sans Bold Bold"/>
              </a:rPr>
              <a:t> </a:t>
            </a:r>
            <a:r>
              <a:rPr lang="en-US" sz="2583" dirty="0" err="1">
                <a:solidFill>
                  <a:srgbClr val="2B4B82"/>
                </a:solidFill>
                <a:latin typeface="Josefin Sans Bold Bold"/>
              </a:rPr>
              <a:t>hàng</a:t>
            </a:r>
            <a:r>
              <a:rPr lang="en-US" sz="2583" dirty="0">
                <a:solidFill>
                  <a:srgbClr val="2B4B82"/>
                </a:solidFill>
                <a:latin typeface="Josefin Sans Bold Bold"/>
              </a:rPr>
              <a:t>,</a:t>
            </a:r>
          </a:p>
          <a:p>
            <a:pPr marL="557775" lvl="1" indent="-278887">
              <a:lnSpc>
                <a:spcPts val="3616"/>
              </a:lnSpc>
              <a:buFont typeface="Arial"/>
              <a:buChar char="•"/>
            </a:pPr>
            <a:endParaRPr lang="en-US" sz="2583" dirty="0">
              <a:solidFill>
                <a:srgbClr val="2B4B82"/>
              </a:solidFill>
              <a:latin typeface="Josefin Sans Bold Bold"/>
            </a:endParaRPr>
          </a:p>
        </p:txBody>
      </p:sp>
      <p:sp>
        <p:nvSpPr>
          <p:cNvPr id="25" name="TextBox 25"/>
          <p:cNvSpPr txBox="1"/>
          <p:nvPr/>
        </p:nvSpPr>
        <p:spPr>
          <a:xfrm>
            <a:off x="1818561" y="5449498"/>
            <a:ext cx="3836571" cy="3677289"/>
          </a:xfrm>
          <a:prstGeom prst="rect">
            <a:avLst/>
          </a:prstGeom>
        </p:spPr>
        <p:txBody>
          <a:bodyPr wrap="square" lIns="0" tIns="0" rIns="0" bIns="0" rtlCol="0" anchor="t">
            <a:spAutoFit/>
          </a:bodyPr>
          <a:lstStyle/>
          <a:p>
            <a:pPr marL="278888" lvl="1">
              <a:lnSpc>
                <a:spcPts val="3616"/>
              </a:lnSpc>
            </a:pPr>
            <a:r>
              <a:rPr lang="en-US" sz="2583" dirty="0">
                <a:solidFill>
                  <a:srgbClr val="2B4B82"/>
                </a:solidFill>
                <a:latin typeface="Josefin Sans Bold"/>
              </a:rPr>
              <a:t>KHÁCH HÀNG</a:t>
            </a:r>
          </a:p>
          <a:p>
            <a:pPr marL="557775" lvl="1" indent="-278887">
              <a:lnSpc>
                <a:spcPts val="3616"/>
              </a:lnSpc>
              <a:buFont typeface="Arial"/>
              <a:buChar char="•"/>
            </a:pPr>
            <a:r>
              <a:rPr lang="en-US" sz="2583" dirty="0" err="1">
                <a:solidFill>
                  <a:srgbClr val="2B4B82"/>
                </a:solidFill>
                <a:latin typeface="Josefin Sans Bold"/>
              </a:rPr>
              <a:t>Nhập</a:t>
            </a:r>
            <a:r>
              <a:rPr lang="en-US" sz="2583" dirty="0">
                <a:solidFill>
                  <a:srgbClr val="2B4B82"/>
                </a:solidFill>
                <a:latin typeface="Josefin Sans Bold"/>
              </a:rPr>
              <a:t> </a:t>
            </a:r>
            <a:r>
              <a:rPr lang="en-US" sz="2583" dirty="0" err="1">
                <a:solidFill>
                  <a:srgbClr val="2B4B82"/>
                </a:solidFill>
                <a:latin typeface="Josefin Sans Bold"/>
              </a:rPr>
              <a:t>thông</a:t>
            </a:r>
            <a:r>
              <a:rPr lang="en-US" sz="2583" dirty="0">
                <a:solidFill>
                  <a:srgbClr val="2B4B82"/>
                </a:solidFill>
                <a:latin typeface="Josefin Sans Bold"/>
              </a:rPr>
              <a:t> tin </a:t>
            </a:r>
            <a:r>
              <a:rPr lang="en-US" sz="2583" dirty="0" err="1">
                <a:solidFill>
                  <a:srgbClr val="2B4B82"/>
                </a:solidFill>
                <a:latin typeface="Josefin Sans Bold"/>
              </a:rPr>
              <a:t>của</a:t>
            </a:r>
            <a:r>
              <a:rPr lang="en-US" sz="2583" dirty="0">
                <a:solidFill>
                  <a:srgbClr val="2B4B82"/>
                </a:solidFill>
                <a:latin typeface="Josefin Sans Bold"/>
              </a:rPr>
              <a:t> </a:t>
            </a:r>
            <a:r>
              <a:rPr lang="en-US" sz="2583" dirty="0" err="1">
                <a:solidFill>
                  <a:srgbClr val="2B4B82"/>
                </a:solidFill>
                <a:latin typeface="Josefin Sans Bold"/>
              </a:rPr>
              <a:t>khách</a:t>
            </a:r>
            <a:r>
              <a:rPr lang="en-US" sz="2583" dirty="0">
                <a:solidFill>
                  <a:srgbClr val="2B4B82"/>
                </a:solidFill>
                <a:latin typeface="Josefin Sans Bold"/>
              </a:rPr>
              <a:t> </a:t>
            </a:r>
            <a:r>
              <a:rPr lang="en-US" sz="2583" dirty="0" err="1">
                <a:solidFill>
                  <a:srgbClr val="2B4B82"/>
                </a:solidFill>
                <a:latin typeface="Josefin Sans Bold"/>
              </a:rPr>
              <a:t>hàng</a:t>
            </a:r>
            <a:r>
              <a:rPr lang="en-US" sz="2583" dirty="0">
                <a:solidFill>
                  <a:srgbClr val="2B4B82"/>
                </a:solidFill>
                <a:latin typeface="Josefin Sans Bold"/>
              </a:rPr>
              <a:t>.</a:t>
            </a:r>
          </a:p>
          <a:p>
            <a:pPr marL="557775" lvl="1" indent="-278887">
              <a:lnSpc>
                <a:spcPts val="3616"/>
              </a:lnSpc>
              <a:buFont typeface="Arial"/>
              <a:buChar char="•"/>
            </a:pPr>
            <a:r>
              <a:rPr lang="en-US" sz="2583" dirty="0" err="1">
                <a:solidFill>
                  <a:srgbClr val="2B4B82"/>
                </a:solidFill>
                <a:latin typeface="Josefin Sans Bold"/>
              </a:rPr>
              <a:t>Ngày</a:t>
            </a:r>
            <a:r>
              <a:rPr lang="en-US" sz="2583" dirty="0">
                <a:solidFill>
                  <a:srgbClr val="2B4B82"/>
                </a:solidFill>
                <a:latin typeface="Josefin Sans Bold"/>
              </a:rPr>
              <a:t> </a:t>
            </a:r>
            <a:r>
              <a:rPr lang="en-US" sz="2583" dirty="0" err="1">
                <a:solidFill>
                  <a:srgbClr val="2B4B82"/>
                </a:solidFill>
                <a:latin typeface="Josefin Sans Bold"/>
              </a:rPr>
              <a:t>tháng</a:t>
            </a:r>
            <a:r>
              <a:rPr lang="en-US" sz="2583" dirty="0">
                <a:solidFill>
                  <a:srgbClr val="2B4B82"/>
                </a:solidFill>
                <a:latin typeface="Josefin Sans Bold"/>
              </a:rPr>
              <a:t> </a:t>
            </a:r>
            <a:r>
              <a:rPr lang="en-US" sz="2583" dirty="0" err="1">
                <a:solidFill>
                  <a:srgbClr val="2B4B82"/>
                </a:solidFill>
                <a:latin typeface="Josefin Sans Bold"/>
              </a:rPr>
              <a:t>năm</a:t>
            </a:r>
            <a:r>
              <a:rPr lang="en-US" sz="2583" dirty="0">
                <a:solidFill>
                  <a:srgbClr val="2B4B82"/>
                </a:solidFill>
                <a:latin typeface="Josefin Sans Bold"/>
              </a:rPr>
              <a:t> </a:t>
            </a:r>
            <a:r>
              <a:rPr lang="en-US" sz="2583" dirty="0" err="1">
                <a:solidFill>
                  <a:srgbClr val="2B4B82"/>
                </a:solidFill>
                <a:latin typeface="Josefin Sans Bold"/>
              </a:rPr>
              <a:t>đặt</a:t>
            </a:r>
            <a:r>
              <a:rPr lang="en-US" sz="2583" dirty="0">
                <a:solidFill>
                  <a:srgbClr val="2B4B82"/>
                </a:solidFill>
                <a:latin typeface="Josefin Sans Bold"/>
              </a:rPr>
              <a:t> </a:t>
            </a:r>
            <a:r>
              <a:rPr lang="en-US" sz="2583" dirty="0" err="1">
                <a:solidFill>
                  <a:srgbClr val="2B4B82"/>
                </a:solidFill>
                <a:latin typeface="Josefin Sans Bold"/>
              </a:rPr>
              <a:t>phòng</a:t>
            </a:r>
            <a:r>
              <a:rPr lang="en-US" sz="2583" dirty="0">
                <a:solidFill>
                  <a:srgbClr val="2B4B82"/>
                </a:solidFill>
                <a:latin typeface="Josefin Sans Bold"/>
              </a:rPr>
              <a:t>,</a:t>
            </a:r>
          </a:p>
          <a:p>
            <a:pPr marL="557775" lvl="1" indent="-278887">
              <a:lnSpc>
                <a:spcPts val="3616"/>
              </a:lnSpc>
              <a:buFont typeface="Arial"/>
              <a:buChar char="•"/>
            </a:pPr>
            <a:r>
              <a:rPr lang="en-US" sz="2583" dirty="0" err="1">
                <a:solidFill>
                  <a:srgbClr val="2B4B82"/>
                </a:solidFill>
                <a:latin typeface="Josefin Sans Bold"/>
              </a:rPr>
              <a:t>Loại</a:t>
            </a:r>
            <a:r>
              <a:rPr lang="en-US" sz="2583" dirty="0">
                <a:solidFill>
                  <a:srgbClr val="2B4B82"/>
                </a:solidFill>
                <a:latin typeface="Josefin Sans Bold"/>
              </a:rPr>
              <a:t> </a:t>
            </a:r>
            <a:r>
              <a:rPr lang="en-US" sz="2583" dirty="0" err="1">
                <a:solidFill>
                  <a:srgbClr val="2B4B82"/>
                </a:solidFill>
                <a:latin typeface="Josefin Sans Bold"/>
              </a:rPr>
              <a:t>phòng</a:t>
            </a:r>
            <a:r>
              <a:rPr lang="en-US" sz="2583" dirty="0">
                <a:solidFill>
                  <a:srgbClr val="2B4B82"/>
                </a:solidFill>
                <a:latin typeface="Josefin Sans Bold"/>
              </a:rPr>
              <a:t> </a:t>
            </a:r>
            <a:r>
              <a:rPr lang="en-US" sz="2583" dirty="0" err="1">
                <a:solidFill>
                  <a:srgbClr val="2B4B82"/>
                </a:solidFill>
                <a:latin typeface="Josefin Sans Bold"/>
              </a:rPr>
              <a:t>cần</a:t>
            </a:r>
            <a:r>
              <a:rPr lang="en-US" sz="2583" dirty="0">
                <a:solidFill>
                  <a:srgbClr val="2B4B82"/>
                </a:solidFill>
                <a:latin typeface="Josefin Sans Bold"/>
              </a:rPr>
              <a:t> </a:t>
            </a:r>
            <a:r>
              <a:rPr lang="en-US" sz="2583" dirty="0" err="1">
                <a:solidFill>
                  <a:srgbClr val="2B4B82"/>
                </a:solidFill>
                <a:latin typeface="Josefin Sans Bold"/>
              </a:rPr>
              <a:t>đặt</a:t>
            </a:r>
            <a:r>
              <a:rPr lang="en-US" sz="2583" dirty="0">
                <a:solidFill>
                  <a:srgbClr val="2B4B82"/>
                </a:solidFill>
                <a:latin typeface="Josefin Sans Bold"/>
              </a:rPr>
              <a:t>,</a:t>
            </a:r>
          </a:p>
          <a:p>
            <a:pPr marL="557775" lvl="1" indent="-278887">
              <a:lnSpc>
                <a:spcPts val="3616"/>
              </a:lnSpc>
              <a:buFont typeface="Arial"/>
              <a:buChar char="•"/>
            </a:pPr>
            <a:r>
              <a:rPr lang="en-US" sz="2583" dirty="0" err="1">
                <a:solidFill>
                  <a:srgbClr val="2B4B82"/>
                </a:solidFill>
                <a:latin typeface="Josefin Sans Bold"/>
              </a:rPr>
              <a:t>Thời</a:t>
            </a:r>
            <a:r>
              <a:rPr lang="en-US" sz="2583" dirty="0">
                <a:solidFill>
                  <a:srgbClr val="2B4B82"/>
                </a:solidFill>
                <a:latin typeface="Josefin Sans Bold"/>
              </a:rPr>
              <a:t> </a:t>
            </a:r>
            <a:r>
              <a:rPr lang="en-US" sz="2583" dirty="0" err="1">
                <a:solidFill>
                  <a:srgbClr val="2B4B82"/>
                </a:solidFill>
                <a:latin typeface="Josefin Sans Bold"/>
              </a:rPr>
              <a:t>gian</a:t>
            </a:r>
            <a:r>
              <a:rPr lang="en-US" sz="2583" dirty="0">
                <a:solidFill>
                  <a:srgbClr val="2B4B82"/>
                </a:solidFill>
                <a:latin typeface="Josefin Sans Bold"/>
              </a:rPr>
              <a:t> </a:t>
            </a:r>
            <a:r>
              <a:rPr lang="en-US" sz="2583" dirty="0" err="1">
                <a:solidFill>
                  <a:srgbClr val="2B4B82"/>
                </a:solidFill>
                <a:latin typeface="Josefin Sans Bold"/>
              </a:rPr>
              <a:t>sử</a:t>
            </a:r>
            <a:r>
              <a:rPr lang="en-US" sz="2583" dirty="0">
                <a:solidFill>
                  <a:srgbClr val="2B4B82"/>
                </a:solidFill>
                <a:latin typeface="Josefin Sans Bold"/>
              </a:rPr>
              <a:t> </a:t>
            </a:r>
            <a:r>
              <a:rPr lang="en-US" sz="2583" dirty="0" err="1">
                <a:solidFill>
                  <a:srgbClr val="2B4B82"/>
                </a:solidFill>
                <a:latin typeface="Josefin Sans Bold"/>
              </a:rPr>
              <a:t>dụng</a:t>
            </a:r>
            <a:r>
              <a:rPr lang="en-US" sz="2583" dirty="0">
                <a:solidFill>
                  <a:srgbClr val="2B4B82"/>
                </a:solidFill>
                <a:latin typeface="Josefin Sans Bold"/>
              </a:rPr>
              <a:t> </a:t>
            </a:r>
            <a:r>
              <a:rPr lang="en-US" sz="2583" dirty="0" err="1">
                <a:solidFill>
                  <a:srgbClr val="2B4B82"/>
                </a:solidFill>
                <a:latin typeface="Josefin Sans Bold"/>
              </a:rPr>
              <a:t>phòng</a:t>
            </a:r>
            <a:r>
              <a:rPr lang="en-US" sz="2583" dirty="0">
                <a:solidFill>
                  <a:srgbClr val="2B4B82"/>
                </a:solidFill>
                <a:latin typeface="Josefin Sans Bold"/>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25822">
            <a:off x="5758148" y="6797555"/>
            <a:ext cx="1625341" cy="160761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8314044" flipH="1">
            <a:off x="11501348" y="4565066"/>
            <a:ext cx="2144134" cy="212074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26238" flipH="1">
            <a:off x="6105808" y="1430748"/>
            <a:ext cx="1774417" cy="1755060"/>
          </a:xfrm>
          <a:prstGeom prst="rect">
            <a:avLst/>
          </a:prstGeom>
        </p:spPr>
      </p:pic>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912304" y="8997745"/>
            <a:ext cx="1375696" cy="1283149"/>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43466" y="4843946"/>
            <a:ext cx="896779" cy="896779"/>
          </a:xfrm>
          <a:prstGeom prst="rect">
            <a:avLst/>
          </a:prstGeom>
        </p:spPr>
      </p:pic>
      <p:grpSp>
        <p:nvGrpSpPr>
          <p:cNvPr id="19" name="Group 19"/>
          <p:cNvGrpSpPr/>
          <p:nvPr/>
        </p:nvGrpSpPr>
        <p:grpSpPr>
          <a:xfrm>
            <a:off x="-68919" y="4644786"/>
            <a:ext cx="6658579" cy="1820339"/>
            <a:chOff x="0" y="142875"/>
            <a:chExt cx="8552643" cy="1779999"/>
          </a:xfrm>
        </p:grpSpPr>
        <p:sp>
          <p:nvSpPr>
            <p:cNvPr id="20" name="TextBox 20"/>
            <p:cNvSpPr txBox="1"/>
            <p:nvPr/>
          </p:nvSpPr>
          <p:spPr>
            <a:xfrm>
              <a:off x="0" y="142875"/>
              <a:ext cx="8552643" cy="1083442"/>
            </a:xfrm>
            <a:prstGeom prst="rect">
              <a:avLst/>
            </a:prstGeom>
          </p:spPr>
          <p:txBody>
            <a:bodyPr lIns="0" tIns="0" rIns="0" bIns="0" rtlCol="0" anchor="t">
              <a:spAutoFit/>
            </a:bodyPr>
            <a:lstStyle/>
            <a:p>
              <a:pPr algn="ctr"/>
              <a:r>
                <a:rPr lang="en-US" sz="3600" b="1" dirty="0">
                  <a:solidFill>
                    <a:srgbClr val="09484F"/>
                  </a:solidFill>
                  <a:effectLst/>
                  <a:latin typeface="Josefin Sans Bold" pitchFamily="2" charset="0"/>
                  <a:ea typeface="Calibri" panose="020F0502020204030204" pitchFamily="34" charset="0"/>
                  <a:cs typeface="Times New Roman" panose="02020603050405020304" pitchFamily="18" charset="0"/>
                </a:rPr>
                <a:t>CÁC </a:t>
              </a:r>
              <a:r>
                <a:rPr lang="en-US" sz="3600" b="1" dirty="0">
                  <a:solidFill>
                    <a:srgbClr val="09484F"/>
                  </a:solidFill>
                  <a:effectLst/>
                  <a:latin typeface="Josefin Sans Bold" pitchFamily="2" charset="0"/>
                  <a:ea typeface="Times New Roman" panose="02020603050405020304" pitchFamily="18" charset="0"/>
                  <a:cs typeface="Times New Roman" panose="02020603050405020304" pitchFamily="18" charset="0"/>
                </a:rPr>
                <a:t>TRƯỜNG HỢP SỬ DỤNG HỆ THỐNG</a:t>
              </a:r>
              <a:endParaRPr lang="en-US" sz="3600" b="1" spc="-67" dirty="0">
                <a:solidFill>
                  <a:srgbClr val="09484F"/>
                </a:solidFill>
                <a:latin typeface="Josefin Sans Bold" pitchFamily="2" charset="0"/>
                <a:cs typeface="Arial" panose="020B0604020202020204" pitchFamily="34" charset="0"/>
              </a:endParaRPr>
            </a:p>
          </p:txBody>
        </p:sp>
        <p:sp>
          <p:nvSpPr>
            <p:cNvPr id="21" name="TextBox 21"/>
            <p:cNvSpPr txBox="1"/>
            <p:nvPr/>
          </p:nvSpPr>
          <p:spPr>
            <a:xfrm>
              <a:off x="0" y="1435257"/>
              <a:ext cx="8552643" cy="487617"/>
            </a:xfrm>
            <a:prstGeom prst="rect">
              <a:avLst/>
            </a:prstGeom>
          </p:spPr>
          <p:txBody>
            <a:bodyPr lIns="0" tIns="0" rIns="0" bIns="0" rtlCol="0" anchor="t">
              <a:spAutoFit/>
            </a:bodyPr>
            <a:lstStyle/>
            <a:p>
              <a:pPr>
                <a:lnSpc>
                  <a:spcPts val="3384"/>
                </a:lnSpc>
              </a:pPr>
              <a:endParaRPr/>
            </a:p>
          </p:txBody>
        </p:sp>
      </p:grpSp>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76801" y="-1880152"/>
            <a:ext cx="3995097" cy="4114800"/>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991026" y="-1104095"/>
            <a:ext cx="3717707" cy="3879961"/>
          </a:xfrm>
          <a:prstGeom prst="rect">
            <a:avLst/>
          </a:prstGeom>
        </p:spPr>
      </p:pic>
      <p:grpSp>
        <p:nvGrpSpPr>
          <p:cNvPr id="28" name="Group 3">
            <a:extLst>
              <a:ext uri="{FF2B5EF4-FFF2-40B4-BE49-F238E27FC236}">
                <a16:creationId xmlns:a16="http://schemas.microsoft.com/office/drawing/2014/main" id="{CFF53300-85A3-DC3E-24DA-674B774D1D40}"/>
              </a:ext>
            </a:extLst>
          </p:cNvPr>
          <p:cNvGrpSpPr/>
          <p:nvPr/>
        </p:nvGrpSpPr>
        <p:grpSpPr>
          <a:xfrm>
            <a:off x="8623437" y="108389"/>
            <a:ext cx="4121081" cy="4570637"/>
            <a:chOff x="0" y="0"/>
            <a:chExt cx="1774144" cy="1656080"/>
          </a:xfrm>
        </p:grpSpPr>
        <p:sp>
          <p:nvSpPr>
            <p:cNvPr id="29" name="Freeform 4">
              <a:extLst>
                <a:ext uri="{FF2B5EF4-FFF2-40B4-BE49-F238E27FC236}">
                  <a16:creationId xmlns:a16="http://schemas.microsoft.com/office/drawing/2014/main" id="{FAEF4BED-6AE7-5319-AC89-32CCA2838699}"/>
                </a:ext>
              </a:extLst>
            </p:cNvPr>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30" name="Freeform 5">
              <a:extLst>
                <a:ext uri="{FF2B5EF4-FFF2-40B4-BE49-F238E27FC236}">
                  <a16:creationId xmlns:a16="http://schemas.microsoft.com/office/drawing/2014/main" id="{063EE8A3-4A5D-028E-97BA-730C252EC2D2}"/>
                </a:ext>
              </a:extLst>
            </p:cNvPr>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F1F1F1"/>
            </a:solidFill>
          </p:spPr>
        </p:sp>
        <p:sp>
          <p:nvSpPr>
            <p:cNvPr id="31" name="Freeform 6">
              <a:extLst>
                <a:ext uri="{FF2B5EF4-FFF2-40B4-BE49-F238E27FC236}">
                  <a16:creationId xmlns:a16="http://schemas.microsoft.com/office/drawing/2014/main" id="{8956B4D2-E532-A47E-055C-608B0990983F}"/>
                </a:ext>
              </a:extLst>
            </p:cNvPr>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grpSp>
        <p:nvGrpSpPr>
          <p:cNvPr id="32" name="Group 12">
            <a:extLst>
              <a:ext uri="{FF2B5EF4-FFF2-40B4-BE49-F238E27FC236}">
                <a16:creationId xmlns:a16="http://schemas.microsoft.com/office/drawing/2014/main" id="{3D2FEFC7-A092-2BA5-1418-BE543C16B166}"/>
              </a:ext>
            </a:extLst>
          </p:cNvPr>
          <p:cNvGrpSpPr/>
          <p:nvPr/>
        </p:nvGrpSpPr>
        <p:grpSpPr>
          <a:xfrm>
            <a:off x="8671448" y="6226769"/>
            <a:ext cx="4367498" cy="3920296"/>
            <a:chOff x="0" y="0"/>
            <a:chExt cx="1774144" cy="1656080"/>
          </a:xfrm>
        </p:grpSpPr>
        <p:sp>
          <p:nvSpPr>
            <p:cNvPr id="33" name="Freeform 13">
              <a:extLst>
                <a:ext uri="{FF2B5EF4-FFF2-40B4-BE49-F238E27FC236}">
                  <a16:creationId xmlns:a16="http://schemas.microsoft.com/office/drawing/2014/main" id="{C6AAB8C4-8372-3BE5-5E13-B4D0C4D4F8C1}"/>
                </a:ext>
              </a:extLst>
            </p:cNvPr>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34" name="Freeform 14">
              <a:extLst>
                <a:ext uri="{FF2B5EF4-FFF2-40B4-BE49-F238E27FC236}">
                  <a16:creationId xmlns:a16="http://schemas.microsoft.com/office/drawing/2014/main" id="{03D13FD8-CD3D-12B0-3026-B1FC9842ABFC}"/>
                </a:ext>
              </a:extLst>
            </p:cNvPr>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F1F1F1"/>
            </a:solidFill>
          </p:spPr>
        </p:sp>
        <p:sp>
          <p:nvSpPr>
            <p:cNvPr id="35" name="Freeform 15">
              <a:extLst>
                <a:ext uri="{FF2B5EF4-FFF2-40B4-BE49-F238E27FC236}">
                  <a16:creationId xmlns:a16="http://schemas.microsoft.com/office/drawing/2014/main" id="{F8FDE94A-117C-3631-7E6B-335433F8E8AF}"/>
                </a:ext>
              </a:extLst>
            </p:cNvPr>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sp>
        <p:nvSpPr>
          <p:cNvPr id="36" name="TextBox 19">
            <a:extLst>
              <a:ext uri="{FF2B5EF4-FFF2-40B4-BE49-F238E27FC236}">
                <a16:creationId xmlns:a16="http://schemas.microsoft.com/office/drawing/2014/main" id="{00DCC25F-7BF6-1158-76F8-43989FE07D03}"/>
              </a:ext>
            </a:extLst>
          </p:cNvPr>
          <p:cNvSpPr txBox="1"/>
          <p:nvPr/>
        </p:nvSpPr>
        <p:spPr>
          <a:xfrm>
            <a:off x="8714589" y="6637260"/>
            <a:ext cx="3775502" cy="3193182"/>
          </a:xfrm>
          <a:prstGeom prst="rect">
            <a:avLst/>
          </a:prstGeom>
        </p:spPr>
        <p:txBody>
          <a:bodyPr wrap="square" lIns="0" tIns="0" rIns="0" bIns="0" rtlCol="0" anchor="t">
            <a:spAutoFit/>
          </a:bodyPr>
          <a:lstStyle/>
          <a:p>
            <a:pPr marL="278888" lvl="1">
              <a:lnSpc>
                <a:spcPts val="3616"/>
              </a:lnSpc>
            </a:pPr>
            <a:r>
              <a:rPr lang="en-US" sz="2583" dirty="0">
                <a:solidFill>
                  <a:srgbClr val="2B4B82"/>
                </a:solidFill>
                <a:latin typeface="Josefin Sans Bold Bold"/>
              </a:rPr>
              <a:t> BAN QUẢN LÝ</a:t>
            </a:r>
            <a:endParaRPr lang="en-US" sz="800" dirty="0">
              <a:solidFill>
                <a:srgbClr val="2B4B82"/>
              </a:solidFill>
              <a:latin typeface="Josefin Sans Bold Bold"/>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Đăng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nhập</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Quản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lý</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nhân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viên</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Quản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lý</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đơn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đặt</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Quản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lý</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hàng</a:t>
            </a:r>
            <a:r>
              <a:rPr lang="en-US" sz="2000" dirty="0">
                <a:solidFill>
                  <a:srgbClr val="09484F"/>
                </a:solidFill>
                <a:latin typeface="Josefin Sans Bold" pitchFamily="2" charset="0"/>
              </a:rPr>
              <a:t>.</a:t>
            </a: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Quản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lý</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Phân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quyền</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p:txBody>
      </p:sp>
      <p:grpSp>
        <p:nvGrpSpPr>
          <p:cNvPr id="37" name="Group 20">
            <a:extLst>
              <a:ext uri="{FF2B5EF4-FFF2-40B4-BE49-F238E27FC236}">
                <a16:creationId xmlns:a16="http://schemas.microsoft.com/office/drawing/2014/main" id="{24403795-61BB-FD68-BAA4-ED7F1949A520}"/>
              </a:ext>
            </a:extLst>
          </p:cNvPr>
          <p:cNvGrpSpPr/>
          <p:nvPr/>
        </p:nvGrpSpPr>
        <p:grpSpPr>
          <a:xfrm>
            <a:off x="13933644" y="2857500"/>
            <a:ext cx="4354356" cy="4946697"/>
            <a:chOff x="0" y="0"/>
            <a:chExt cx="1756397" cy="1656080"/>
          </a:xfrm>
        </p:grpSpPr>
        <p:sp>
          <p:nvSpPr>
            <p:cNvPr id="38" name="Freeform 21">
              <a:extLst>
                <a:ext uri="{FF2B5EF4-FFF2-40B4-BE49-F238E27FC236}">
                  <a16:creationId xmlns:a16="http://schemas.microsoft.com/office/drawing/2014/main" id="{3435644A-43CB-BDE5-0880-92DB233C37E2}"/>
                </a:ext>
              </a:extLst>
            </p:cNvPr>
            <p:cNvSpPr/>
            <p:nvPr/>
          </p:nvSpPr>
          <p:spPr>
            <a:xfrm>
              <a:off x="92710" y="293370"/>
              <a:ext cx="1650987" cy="1350010"/>
            </a:xfrm>
            <a:custGeom>
              <a:avLst/>
              <a:gdLst/>
              <a:ahLst/>
              <a:cxnLst/>
              <a:rect l="l" t="t" r="r" b="b"/>
              <a:pathLst>
                <a:path w="1650987" h="1350010">
                  <a:moveTo>
                    <a:pt x="0" y="1295400"/>
                  </a:moveTo>
                  <a:lnTo>
                    <a:pt x="0" y="1350010"/>
                  </a:lnTo>
                  <a:lnTo>
                    <a:pt x="1650987" y="1350010"/>
                  </a:lnTo>
                  <a:lnTo>
                    <a:pt x="1650987" y="54610"/>
                  </a:lnTo>
                  <a:lnTo>
                    <a:pt x="1596377" y="0"/>
                  </a:lnTo>
                  <a:lnTo>
                    <a:pt x="1596377" y="1295400"/>
                  </a:lnTo>
                  <a:close/>
                </a:path>
              </a:pathLst>
            </a:custGeom>
            <a:solidFill>
              <a:srgbClr val="9AA7B2"/>
            </a:solidFill>
          </p:spPr>
        </p:sp>
        <p:sp>
          <p:nvSpPr>
            <p:cNvPr id="39" name="Freeform 22">
              <a:extLst>
                <a:ext uri="{FF2B5EF4-FFF2-40B4-BE49-F238E27FC236}">
                  <a16:creationId xmlns:a16="http://schemas.microsoft.com/office/drawing/2014/main" id="{045C7282-96E6-F56E-671C-D05A7B3A75BE}"/>
                </a:ext>
              </a:extLst>
            </p:cNvPr>
            <p:cNvSpPr/>
            <p:nvPr/>
          </p:nvSpPr>
          <p:spPr>
            <a:xfrm>
              <a:off x="6350" y="11430"/>
              <a:ext cx="1676387" cy="1564640"/>
            </a:xfrm>
            <a:custGeom>
              <a:avLst/>
              <a:gdLst/>
              <a:ahLst/>
              <a:cxnLst/>
              <a:rect l="l" t="t" r="r" b="b"/>
              <a:pathLst>
                <a:path w="1676387" h="1564640">
                  <a:moveTo>
                    <a:pt x="1405877" y="0"/>
                  </a:moveTo>
                  <a:lnTo>
                    <a:pt x="0" y="1270"/>
                  </a:lnTo>
                  <a:lnTo>
                    <a:pt x="0" y="1564640"/>
                  </a:lnTo>
                  <a:lnTo>
                    <a:pt x="1675117" y="1564640"/>
                  </a:lnTo>
                  <a:lnTo>
                    <a:pt x="1676387" y="266700"/>
                  </a:lnTo>
                  <a:close/>
                </a:path>
              </a:pathLst>
            </a:custGeom>
            <a:solidFill>
              <a:srgbClr val="F1F1F1"/>
            </a:solidFill>
          </p:spPr>
        </p:sp>
        <p:sp>
          <p:nvSpPr>
            <p:cNvPr id="40" name="Freeform 23">
              <a:extLst>
                <a:ext uri="{FF2B5EF4-FFF2-40B4-BE49-F238E27FC236}">
                  <a16:creationId xmlns:a16="http://schemas.microsoft.com/office/drawing/2014/main" id="{50FC1B1D-4D8E-CF30-180D-2116ED8982CD}"/>
                </a:ext>
              </a:extLst>
            </p:cNvPr>
            <p:cNvSpPr/>
            <p:nvPr/>
          </p:nvSpPr>
          <p:spPr>
            <a:xfrm>
              <a:off x="0" y="0"/>
              <a:ext cx="1756397" cy="1656080"/>
            </a:xfrm>
            <a:custGeom>
              <a:avLst/>
              <a:gdLst/>
              <a:ahLst/>
              <a:cxnLst/>
              <a:rect l="l" t="t" r="r" b="b"/>
              <a:pathLst>
                <a:path w="1756397" h="1656080">
                  <a:moveTo>
                    <a:pt x="1689087" y="275590"/>
                  </a:moveTo>
                  <a:lnTo>
                    <a:pt x="1689087" y="275590"/>
                  </a:lnTo>
                  <a:lnTo>
                    <a:pt x="1687817" y="274320"/>
                  </a:lnTo>
                  <a:lnTo>
                    <a:pt x="1551927" y="138430"/>
                  </a:lnTo>
                  <a:lnTo>
                    <a:pt x="1484617" y="71120"/>
                  </a:lnTo>
                  <a:lnTo>
                    <a:pt x="1413497" y="0"/>
                  </a:lnTo>
                  <a:lnTo>
                    <a:pt x="0" y="0"/>
                  </a:lnTo>
                  <a:lnTo>
                    <a:pt x="0" y="1588770"/>
                  </a:lnTo>
                  <a:lnTo>
                    <a:pt x="80010" y="1588770"/>
                  </a:lnTo>
                  <a:lnTo>
                    <a:pt x="80010" y="1656080"/>
                  </a:lnTo>
                  <a:lnTo>
                    <a:pt x="1756397" y="1656080"/>
                  </a:lnTo>
                  <a:lnTo>
                    <a:pt x="1756397" y="342900"/>
                  </a:lnTo>
                  <a:lnTo>
                    <a:pt x="1689087" y="275590"/>
                  </a:lnTo>
                  <a:close/>
                  <a:moveTo>
                    <a:pt x="1417307" y="21590"/>
                  </a:moveTo>
                  <a:lnTo>
                    <a:pt x="1543037" y="146050"/>
                  </a:lnTo>
                  <a:lnTo>
                    <a:pt x="1667497" y="270510"/>
                  </a:lnTo>
                  <a:lnTo>
                    <a:pt x="1417307" y="270510"/>
                  </a:lnTo>
                  <a:lnTo>
                    <a:pt x="1417307" y="21590"/>
                  </a:lnTo>
                  <a:close/>
                  <a:moveTo>
                    <a:pt x="12700" y="1576070"/>
                  </a:moveTo>
                  <a:lnTo>
                    <a:pt x="12700" y="12700"/>
                  </a:lnTo>
                  <a:lnTo>
                    <a:pt x="1404607" y="12700"/>
                  </a:lnTo>
                  <a:lnTo>
                    <a:pt x="1404607" y="278130"/>
                  </a:lnTo>
                  <a:cubicBezTo>
                    <a:pt x="1404607" y="281940"/>
                    <a:pt x="1407147" y="284480"/>
                    <a:pt x="1410957" y="284480"/>
                  </a:cubicBezTo>
                  <a:lnTo>
                    <a:pt x="1676387" y="284480"/>
                  </a:lnTo>
                  <a:lnTo>
                    <a:pt x="1676387" y="1576070"/>
                  </a:lnTo>
                  <a:lnTo>
                    <a:pt x="12700" y="1576070"/>
                  </a:lnTo>
                  <a:close/>
                  <a:moveTo>
                    <a:pt x="1743697" y="1643380"/>
                  </a:moveTo>
                  <a:lnTo>
                    <a:pt x="92710" y="1643380"/>
                  </a:lnTo>
                  <a:lnTo>
                    <a:pt x="92710" y="1588770"/>
                  </a:lnTo>
                  <a:lnTo>
                    <a:pt x="1689087" y="1588770"/>
                  </a:lnTo>
                  <a:lnTo>
                    <a:pt x="1689087" y="293370"/>
                  </a:lnTo>
                  <a:lnTo>
                    <a:pt x="1743697" y="347980"/>
                  </a:lnTo>
                  <a:lnTo>
                    <a:pt x="1743697" y="1643380"/>
                  </a:lnTo>
                  <a:close/>
                </a:path>
              </a:pathLst>
            </a:custGeom>
            <a:solidFill>
              <a:srgbClr val="77838D"/>
            </a:solidFill>
          </p:spPr>
        </p:sp>
      </p:grpSp>
      <p:sp>
        <p:nvSpPr>
          <p:cNvPr id="41" name="TextBox 24">
            <a:extLst>
              <a:ext uri="{FF2B5EF4-FFF2-40B4-BE49-F238E27FC236}">
                <a16:creationId xmlns:a16="http://schemas.microsoft.com/office/drawing/2014/main" id="{F996F66B-5609-9206-3520-13F30814F504}"/>
              </a:ext>
            </a:extLst>
          </p:cNvPr>
          <p:cNvSpPr txBox="1"/>
          <p:nvPr/>
        </p:nvSpPr>
        <p:spPr>
          <a:xfrm>
            <a:off x="13727294" y="3108950"/>
            <a:ext cx="3992639" cy="4793620"/>
          </a:xfrm>
          <a:prstGeom prst="rect">
            <a:avLst/>
          </a:prstGeom>
        </p:spPr>
        <p:txBody>
          <a:bodyPr wrap="square" lIns="0" tIns="0" rIns="0" bIns="0" rtlCol="0" anchor="t">
            <a:spAutoFit/>
          </a:bodyPr>
          <a:lstStyle/>
          <a:p>
            <a:pPr marL="278888" lvl="1">
              <a:lnSpc>
                <a:spcPct val="150000"/>
              </a:lnSpc>
            </a:pPr>
            <a:r>
              <a:rPr lang="en-US" sz="2800" dirty="0">
                <a:solidFill>
                  <a:srgbClr val="2B4B82"/>
                </a:solidFill>
                <a:latin typeface="Josefin Sans Bold Bold"/>
              </a:rPr>
              <a:t>NHÂN VIÊN,LỄ TÂN</a:t>
            </a: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Đăng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nhập</a:t>
            </a:r>
            <a:r>
              <a:rPr lang="en-US" sz="2000" dirty="0">
                <a:solidFill>
                  <a:srgbClr val="09484F"/>
                </a:solidFill>
                <a:latin typeface="Josefin Sans Bold" pitchFamily="2" charset="0"/>
              </a:rPr>
              <a:t>.	</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Tra</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cứu</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đơn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thông</a:t>
            </a:r>
            <a:r>
              <a:rPr lang="en-US" sz="2000" dirty="0">
                <a:solidFill>
                  <a:srgbClr val="09484F"/>
                </a:solidFill>
                <a:latin typeface="Josefin Sans Bold" pitchFamily="2" charset="0"/>
              </a:rPr>
              <a:t> tin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hàng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đặt</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Tìm</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kiếm</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Lưu</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trữ</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thông</a:t>
            </a:r>
            <a:r>
              <a:rPr lang="en-US" sz="2000" dirty="0">
                <a:solidFill>
                  <a:srgbClr val="09484F"/>
                </a:solidFill>
                <a:latin typeface="Josefin Sans Bold" pitchFamily="2" charset="0"/>
              </a:rPr>
              <a:t> tin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hàng</a:t>
            </a:r>
            <a:r>
              <a:rPr lang="en-US" sz="2000" dirty="0">
                <a:solidFill>
                  <a:srgbClr val="09484F"/>
                </a:solidFill>
                <a:latin typeface="Josefin Sans Bold" pitchFamily="2" charset="0"/>
              </a:rPr>
              <a:t>, </a:t>
            </a:r>
            <a:endParaRPr lang="vi-VN" sz="2000" dirty="0">
              <a:solidFill>
                <a:srgbClr val="09484F"/>
              </a:solidFill>
              <a:latin typeface="Josefin Sans Bold" pitchFamily="2" charset="0"/>
            </a:endParaRPr>
          </a:p>
          <a:p>
            <a:pPr marL="742950" lvl="1" indent="-285750">
              <a:lnSpc>
                <a:spcPct val="150000"/>
              </a:lnSpc>
              <a:buFont typeface="Arial" panose="020B0604020202020204" pitchFamily="34" charset="0"/>
              <a:buChar char="•"/>
            </a:pPr>
            <a:r>
              <a:rPr lang="en-US" sz="2000" dirty="0" err="1">
                <a:solidFill>
                  <a:srgbClr val="09484F"/>
                </a:solidFill>
                <a:latin typeface="Josefin Sans Bold" pitchFamily="2" charset="0"/>
              </a:rPr>
              <a:t>Kiểm</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tra</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phản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hồi</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thông</a:t>
            </a:r>
            <a:r>
              <a:rPr lang="en-US" sz="2000" dirty="0">
                <a:solidFill>
                  <a:srgbClr val="09484F"/>
                </a:solidFill>
                <a:latin typeface="Josefin Sans Bold" pitchFamily="2" charset="0"/>
              </a:rPr>
              <a:t> tin </a:t>
            </a:r>
            <a:r>
              <a:rPr lang="en-US" sz="2000" dirty="0" err="1">
                <a:solidFill>
                  <a:srgbClr val="09484F"/>
                </a:solidFill>
                <a:latin typeface="Josefin Sans Bold" pitchFamily="2" charset="0"/>
              </a:rPr>
              <a:t>về</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hệ</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thống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557775" lvl="1" indent="-278887">
              <a:lnSpc>
                <a:spcPts val="3616"/>
              </a:lnSpc>
              <a:buFont typeface="Arial"/>
              <a:buChar char="•"/>
            </a:pPr>
            <a:endParaRPr lang="en-US" sz="2800" dirty="0">
              <a:solidFill>
                <a:srgbClr val="2B4B82"/>
              </a:solidFill>
              <a:latin typeface="Josefin Sans Bold Bold"/>
            </a:endParaRPr>
          </a:p>
        </p:txBody>
      </p:sp>
      <p:sp>
        <p:nvSpPr>
          <p:cNvPr id="42" name="TextBox 25">
            <a:extLst>
              <a:ext uri="{FF2B5EF4-FFF2-40B4-BE49-F238E27FC236}">
                <a16:creationId xmlns:a16="http://schemas.microsoft.com/office/drawing/2014/main" id="{3EE7A687-97D1-F818-0D65-6AF7EB91D5EF}"/>
              </a:ext>
            </a:extLst>
          </p:cNvPr>
          <p:cNvSpPr txBox="1"/>
          <p:nvPr/>
        </p:nvSpPr>
        <p:spPr>
          <a:xfrm>
            <a:off x="8752751" y="129126"/>
            <a:ext cx="3717070" cy="4251100"/>
          </a:xfrm>
          <a:prstGeom prst="rect">
            <a:avLst/>
          </a:prstGeom>
        </p:spPr>
        <p:txBody>
          <a:bodyPr wrap="square" lIns="0" tIns="0" rIns="0" bIns="0" rtlCol="0" anchor="t">
            <a:spAutoFit/>
          </a:bodyPr>
          <a:lstStyle/>
          <a:p>
            <a:pPr marL="278888" lvl="1">
              <a:lnSpc>
                <a:spcPct val="150000"/>
              </a:lnSpc>
            </a:pPr>
            <a:r>
              <a:rPr lang="en-US" sz="2583" dirty="0">
                <a:solidFill>
                  <a:srgbClr val="2B4B82"/>
                </a:solidFill>
                <a:latin typeface="Josefin Sans Bold"/>
              </a:rPr>
              <a:t>KHÁCH HÀNG</a:t>
            </a:r>
          </a:p>
          <a:p>
            <a:pPr marL="342900" indent="-342900">
              <a:lnSpc>
                <a:spcPct val="150000"/>
              </a:lnSpc>
              <a:buFont typeface="Arial" panose="020B0604020202020204" pitchFamily="34" charset="0"/>
              <a:buChar char="•"/>
            </a:pPr>
            <a:r>
              <a:rPr lang="en-US" sz="2000" dirty="0" err="1">
                <a:solidFill>
                  <a:srgbClr val="09484F"/>
                </a:solidFill>
                <a:latin typeface="Josefin Sans Bold" pitchFamily="2" charset="0"/>
              </a:rPr>
              <a:t>Nhập</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thông</a:t>
            </a:r>
            <a:r>
              <a:rPr lang="en-US" sz="2000" dirty="0">
                <a:solidFill>
                  <a:srgbClr val="09484F"/>
                </a:solidFill>
                <a:latin typeface="Josefin Sans Bold" pitchFamily="2" charset="0"/>
              </a:rPr>
              <a:t> tin </a:t>
            </a:r>
            <a:r>
              <a:rPr lang="en-US" sz="2000" dirty="0" err="1">
                <a:solidFill>
                  <a:srgbClr val="09484F"/>
                </a:solidFill>
                <a:latin typeface="Josefin Sans Bold" pitchFamily="2" charset="0"/>
              </a:rPr>
              <a:t>của</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hàng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342900" indent="-342900">
              <a:lnSpc>
                <a:spcPct val="150000"/>
              </a:lnSpc>
              <a:buFont typeface="Arial" panose="020B0604020202020204" pitchFamily="34" charset="0"/>
              <a:buChar char="•"/>
            </a:pPr>
            <a:r>
              <a:rPr lang="en-US" sz="2000" dirty="0" err="1">
                <a:solidFill>
                  <a:srgbClr val="09484F"/>
                </a:solidFill>
                <a:latin typeface="Josefin Sans Bold" pitchFamily="2" charset="0"/>
              </a:rPr>
              <a:t>Ngày</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tháng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năm</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đặt</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342900" indent="-342900">
              <a:lnSpc>
                <a:spcPct val="150000"/>
              </a:lnSpc>
              <a:buFont typeface="Arial" panose="020B0604020202020204" pitchFamily="34" charset="0"/>
              <a:buChar char="•"/>
            </a:pPr>
            <a:r>
              <a:rPr lang="en-US" sz="2000" dirty="0" err="1">
                <a:solidFill>
                  <a:srgbClr val="09484F"/>
                </a:solidFill>
                <a:latin typeface="Josefin Sans Bold" pitchFamily="2" charset="0"/>
              </a:rPr>
              <a:t>Loại</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cần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đặt</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342900" indent="-342900">
              <a:lnSpc>
                <a:spcPct val="150000"/>
              </a:lnSpc>
              <a:buFont typeface="Arial" panose="020B0604020202020204" pitchFamily="34" charset="0"/>
              <a:buChar char="•"/>
            </a:pPr>
            <a:r>
              <a:rPr lang="en-US" sz="2000" dirty="0" err="1">
                <a:solidFill>
                  <a:srgbClr val="09484F"/>
                </a:solidFill>
                <a:latin typeface="Josefin Sans Bold" pitchFamily="2" charset="0"/>
              </a:rPr>
              <a:t>Thời</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gian</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sử</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dụng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phòng</a:t>
            </a:r>
            <a:r>
              <a:rPr lang="en-US" sz="2000" dirty="0">
                <a:solidFill>
                  <a:srgbClr val="09484F"/>
                </a:solidFill>
                <a:latin typeface="Josefin Sans Bold" pitchFamily="2" charset="0"/>
              </a:rPr>
              <a:t>.</a:t>
            </a:r>
            <a:endParaRPr lang="vi-VN" sz="2000" dirty="0">
              <a:solidFill>
                <a:srgbClr val="09484F"/>
              </a:solidFill>
              <a:latin typeface="Josefin Sans Bold" pitchFamily="2" charset="0"/>
            </a:endParaRPr>
          </a:p>
          <a:p>
            <a:pPr marL="342900" indent="-342900">
              <a:lnSpc>
                <a:spcPct val="150000"/>
              </a:lnSpc>
              <a:buFont typeface="Arial" panose="020B0604020202020204" pitchFamily="34" charset="0"/>
              <a:buChar char="•"/>
            </a:pPr>
            <a:r>
              <a:rPr lang="en-US" sz="2000" dirty="0" err="1">
                <a:solidFill>
                  <a:srgbClr val="09484F"/>
                </a:solidFill>
                <a:latin typeface="Josefin Sans Bold" pitchFamily="2" charset="0"/>
              </a:rPr>
              <a:t>Sử</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dụng</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các</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dịch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vụ</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của</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khách</a:t>
            </a:r>
            <a:r>
              <a:rPr lang="en-US" sz="2000" dirty="0">
                <a:solidFill>
                  <a:srgbClr val="09484F"/>
                </a:solidFill>
                <a:latin typeface="Josefin Sans Bold" pitchFamily="2" charset="0"/>
              </a:rPr>
              <a:t> </a:t>
            </a:r>
            <a:r>
              <a:rPr lang="en-US" sz="2000" dirty="0" err="1">
                <a:solidFill>
                  <a:srgbClr val="09484F"/>
                </a:solidFill>
                <a:latin typeface="Josefin Sans Bold" pitchFamily="2" charset="0"/>
              </a:rPr>
              <a:t>sạn</a:t>
            </a:r>
            <a:endParaRPr lang="vi-VN" sz="2000" dirty="0">
              <a:solidFill>
                <a:srgbClr val="09484F"/>
              </a:solidFill>
              <a:latin typeface="Josefin Sans Bold"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17A03336-7FC5-A4DC-22A2-48C6059A9185}"/>
              </a:ext>
            </a:extLst>
          </p:cNvPr>
          <p:cNvSpPr txBox="1"/>
          <p:nvPr/>
        </p:nvSpPr>
        <p:spPr>
          <a:xfrm>
            <a:off x="928380" y="2970498"/>
            <a:ext cx="3124200" cy="492443"/>
          </a:xfrm>
          <a:prstGeom prst="rect">
            <a:avLst/>
          </a:prstGeom>
        </p:spPr>
        <p:txBody>
          <a:bodyPr wrap="square" lIns="0" tIns="0" rIns="0" bIns="0" rtlCol="0" anchor="t">
            <a:spAutoFit/>
          </a:bodyPr>
          <a:lstStyle/>
          <a:p>
            <a:r>
              <a:rPr lang="vi-VN"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Bảng đặt tả:</a:t>
            </a:r>
          </a:p>
        </p:txBody>
      </p:sp>
      <p:sp>
        <p:nvSpPr>
          <p:cNvPr id="5" name="TextBox 4">
            <a:extLst>
              <a:ext uri="{FF2B5EF4-FFF2-40B4-BE49-F238E27FC236}">
                <a16:creationId xmlns:a16="http://schemas.microsoft.com/office/drawing/2014/main" id="{B8075A4E-D052-A13B-73B1-84C40094487F}"/>
              </a:ext>
            </a:extLst>
          </p:cNvPr>
          <p:cNvSpPr txBox="1"/>
          <p:nvPr/>
        </p:nvSpPr>
        <p:spPr>
          <a:xfrm>
            <a:off x="2347912" y="563430"/>
            <a:ext cx="13196888" cy="738664"/>
          </a:xfrm>
          <a:prstGeom prst="rect">
            <a:avLst/>
          </a:prstGeom>
        </p:spPr>
        <p:txBody>
          <a:bodyPr wrap="square" lIns="0" tIns="0" rIns="0" bIns="0" rtlCol="0" anchor="t">
            <a:spAutoFit/>
          </a:bodyPr>
          <a:lstStyle/>
          <a:p>
            <a:r>
              <a:rPr lang="en-US" sz="4800" b="1" dirty="0">
                <a:solidFill>
                  <a:srgbClr val="09484F"/>
                </a:solidFill>
                <a:effectLst/>
                <a:latin typeface="Josefin Sans Bold" pitchFamily="2" charset="0"/>
                <a:ea typeface="Times New Roman" panose="02020603050405020304" pitchFamily="18" charset="0"/>
                <a:cs typeface="Times New Roman" panose="02020603050405020304" pitchFamily="18" charset="0"/>
              </a:rPr>
              <a:t>ĐẶC TẢ CÁC TRƯỜNG HỢP SỬ DỤNG</a:t>
            </a:r>
            <a:endParaRPr lang="vi-VN" sz="4800" b="1" dirty="0">
              <a:solidFill>
                <a:srgbClr val="09484F"/>
              </a:solidFill>
              <a:effectLst/>
              <a:latin typeface="Josefin Sans Bold" pitchFamily="2"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44800" y="8008206"/>
            <a:ext cx="2719386" cy="2264505"/>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5697200" y="42862"/>
            <a:ext cx="2595562" cy="2433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graphicFrame>
        <p:nvGraphicFramePr>
          <p:cNvPr id="6" name="Table 5">
            <a:extLst>
              <a:ext uri="{FF2B5EF4-FFF2-40B4-BE49-F238E27FC236}">
                <a16:creationId xmlns:a16="http://schemas.microsoft.com/office/drawing/2014/main" id="{BD0DD9CE-8C2D-E4B5-5520-55317D91B940}"/>
              </a:ext>
            </a:extLst>
          </p:cNvPr>
          <p:cNvGraphicFramePr>
            <a:graphicFrameLocks noGrp="1"/>
          </p:cNvGraphicFramePr>
          <p:nvPr>
            <p:extLst>
              <p:ext uri="{D42A27DB-BD31-4B8C-83A1-F6EECF244321}">
                <p14:modId xmlns:p14="http://schemas.microsoft.com/office/powerpoint/2010/main" val="863367688"/>
              </p:ext>
            </p:extLst>
          </p:nvPr>
        </p:nvGraphicFramePr>
        <p:xfrm>
          <a:off x="4419600" y="2970498"/>
          <a:ext cx="9662769" cy="6897403"/>
        </p:xfrm>
        <a:graphic>
          <a:graphicData uri="http://schemas.openxmlformats.org/drawingml/2006/table">
            <a:tbl>
              <a:tblPr firstRow="1" firstCol="1" bandRow="1">
                <a:tableStyleId>{5C22544A-7EE6-4342-B048-85BDC9FD1C3A}</a:tableStyleId>
              </a:tblPr>
              <a:tblGrid>
                <a:gridCol w="3207230">
                  <a:extLst>
                    <a:ext uri="{9D8B030D-6E8A-4147-A177-3AD203B41FA5}">
                      <a16:colId xmlns:a16="http://schemas.microsoft.com/office/drawing/2014/main" val="158988754"/>
                    </a:ext>
                  </a:extLst>
                </a:gridCol>
                <a:gridCol w="6455539">
                  <a:extLst>
                    <a:ext uri="{9D8B030D-6E8A-4147-A177-3AD203B41FA5}">
                      <a16:colId xmlns:a16="http://schemas.microsoft.com/office/drawing/2014/main" val="2673680022"/>
                    </a:ext>
                  </a:extLst>
                </a:gridCol>
              </a:tblGrid>
              <a:tr h="420200">
                <a:tc>
                  <a:txBody>
                    <a:bodyPr/>
                    <a:lstStyle/>
                    <a:p>
                      <a:pPr marL="457200" algn="l">
                        <a:lnSpc>
                          <a:spcPct val="150000"/>
                        </a:lnSpc>
                      </a:pPr>
                      <a:r>
                        <a:rPr lang="en-US" sz="2000" b="0">
                          <a:effectLst/>
                          <a:latin typeface="Inter"/>
                        </a:rPr>
                        <a:t>Tên ca sử dụng</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tc>
                  <a:txBody>
                    <a:bodyPr/>
                    <a:lstStyle/>
                    <a:p>
                      <a:pPr marL="457200" algn="l">
                        <a:lnSpc>
                          <a:spcPct val="150000"/>
                        </a:lnSpc>
                        <a:spcAft>
                          <a:spcPts val="800"/>
                        </a:spcAft>
                      </a:pPr>
                      <a:r>
                        <a:rPr lang="en-US" sz="2000" b="0" dirty="0" err="1">
                          <a:effectLst/>
                          <a:latin typeface="Inter"/>
                        </a:rPr>
                        <a:t>Đặt</a:t>
                      </a:r>
                      <a:r>
                        <a:rPr lang="en-US" sz="2000" b="0" dirty="0">
                          <a:effectLst/>
                          <a:latin typeface="Inter"/>
                        </a:rPr>
                        <a:t> </a:t>
                      </a:r>
                      <a:r>
                        <a:rPr lang="en-US" sz="2000" b="0" dirty="0" err="1">
                          <a:effectLst/>
                          <a:latin typeface="Inter"/>
                        </a:rPr>
                        <a:t>phòng</a:t>
                      </a:r>
                      <a:endParaRPr lang="vi-VN" sz="2000" b="0" dirty="0">
                        <a:effectLst/>
                        <a:latin typeface="Inter"/>
                        <a:ea typeface="Calibri" panose="020F0502020204030204" pitchFamily="34" charset="0"/>
                        <a:cs typeface="Times New Roman" panose="02020603050405020304" pitchFamily="18" charset="0"/>
                      </a:endParaRPr>
                    </a:p>
                  </a:txBody>
                  <a:tcPr marL="62975" marR="62975" marT="0" marB="0"/>
                </a:tc>
                <a:extLst>
                  <a:ext uri="{0D108BD9-81ED-4DB2-BD59-A6C34878D82A}">
                    <a16:rowId xmlns:a16="http://schemas.microsoft.com/office/drawing/2014/main" val="2367469711"/>
                  </a:ext>
                </a:extLst>
              </a:tr>
              <a:tr h="420200">
                <a:tc>
                  <a:txBody>
                    <a:bodyPr/>
                    <a:lstStyle/>
                    <a:p>
                      <a:pPr marL="457200" algn="l">
                        <a:lnSpc>
                          <a:spcPct val="150000"/>
                        </a:lnSpc>
                      </a:pPr>
                      <a:r>
                        <a:rPr lang="en-US" sz="2000" b="0">
                          <a:effectLst/>
                          <a:latin typeface="Inter"/>
                        </a:rPr>
                        <a:t>Tác nhân</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tc>
                  <a:txBody>
                    <a:bodyPr/>
                    <a:lstStyle/>
                    <a:p>
                      <a:pPr marL="457200" algn="l">
                        <a:lnSpc>
                          <a:spcPct val="150000"/>
                        </a:lnSpc>
                        <a:spcAft>
                          <a:spcPts val="800"/>
                        </a:spcAft>
                      </a:pPr>
                      <a:r>
                        <a:rPr lang="vi-VN" sz="2000" b="0">
                          <a:effectLst/>
                          <a:latin typeface="Inter"/>
                        </a:rPr>
                        <a:t>Khách hàng</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extLst>
                  <a:ext uri="{0D108BD9-81ED-4DB2-BD59-A6C34878D82A}">
                    <a16:rowId xmlns:a16="http://schemas.microsoft.com/office/drawing/2014/main" val="903963648"/>
                  </a:ext>
                </a:extLst>
              </a:tr>
              <a:tr h="706551">
                <a:tc>
                  <a:txBody>
                    <a:bodyPr/>
                    <a:lstStyle/>
                    <a:p>
                      <a:pPr marL="457200" algn="l">
                        <a:lnSpc>
                          <a:spcPct val="150000"/>
                        </a:lnSpc>
                      </a:pPr>
                      <a:r>
                        <a:rPr lang="en-US" sz="2000" b="0">
                          <a:effectLst/>
                          <a:latin typeface="Inter"/>
                        </a:rPr>
                        <a:t>Điều kiện trước </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tc>
                  <a:txBody>
                    <a:bodyPr/>
                    <a:lstStyle/>
                    <a:p>
                      <a:pPr marL="457200" algn="l">
                        <a:lnSpc>
                          <a:spcPct val="150000"/>
                        </a:lnSpc>
                        <a:spcAft>
                          <a:spcPts val="800"/>
                        </a:spcAft>
                      </a:pPr>
                      <a:r>
                        <a:rPr lang="en-US" sz="2000" b="0">
                          <a:effectLst/>
                          <a:latin typeface="Inter"/>
                        </a:rPr>
                        <a:t>Phải được sự ủy quyền của hệ thống</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extLst>
                  <a:ext uri="{0D108BD9-81ED-4DB2-BD59-A6C34878D82A}">
                    <a16:rowId xmlns:a16="http://schemas.microsoft.com/office/drawing/2014/main" val="485973961"/>
                  </a:ext>
                </a:extLst>
              </a:tr>
              <a:tr h="420200">
                <a:tc>
                  <a:txBody>
                    <a:bodyPr/>
                    <a:lstStyle/>
                    <a:p>
                      <a:pPr marL="457200" algn="l">
                        <a:lnSpc>
                          <a:spcPct val="150000"/>
                        </a:lnSpc>
                      </a:pPr>
                      <a:r>
                        <a:rPr lang="en-US" sz="2000" b="0">
                          <a:effectLst/>
                          <a:latin typeface="Inter"/>
                        </a:rPr>
                        <a:t>Điều kiện sau</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tc>
                  <a:txBody>
                    <a:bodyPr/>
                    <a:lstStyle/>
                    <a:p>
                      <a:pPr marL="457200" algn="l">
                        <a:lnSpc>
                          <a:spcPct val="150000"/>
                        </a:lnSpc>
                        <a:spcAft>
                          <a:spcPts val="800"/>
                        </a:spcAft>
                      </a:pPr>
                      <a:r>
                        <a:rPr lang="en-US" sz="2000" b="0">
                          <a:effectLst/>
                          <a:latin typeface="Inter"/>
                        </a:rPr>
                        <a:t>Đặt </a:t>
                      </a:r>
                      <a:r>
                        <a:rPr lang="vi-VN" sz="2000" b="0">
                          <a:effectLst/>
                          <a:latin typeface="Inter"/>
                        </a:rPr>
                        <a:t>phòng</a:t>
                      </a:r>
                      <a:r>
                        <a:rPr lang="en-US" sz="2000" b="0">
                          <a:effectLst/>
                          <a:latin typeface="Inter"/>
                        </a:rPr>
                        <a:t> thành công</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extLst>
                  <a:ext uri="{0D108BD9-81ED-4DB2-BD59-A6C34878D82A}">
                    <a16:rowId xmlns:a16="http://schemas.microsoft.com/office/drawing/2014/main" val="1203101608"/>
                  </a:ext>
                </a:extLst>
              </a:tr>
              <a:tr h="4930252">
                <a:tc>
                  <a:txBody>
                    <a:bodyPr/>
                    <a:lstStyle/>
                    <a:p>
                      <a:pPr marL="457200" algn="l">
                        <a:lnSpc>
                          <a:spcPct val="150000"/>
                        </a:lnSpc>
                        <a:spcAft>
                          <a:spcPts val="800"/>
                        </a:spcAft>
                      </a:pPr>
                      <a:r>
                        <a:rPr lang="en-US" sz="2000" b="0">
                          <a:effectLst/>
                          <a:latin typeface="Inter"/>
                        </a:rPr>
                        <a:t>Mô tả</a:t>
                      </a:r>
                      <a:endParaRPr lang="vi-VN" sz="2000" b="0">
                        <a:effectLst/>
                        <a:latin typeface="Inter"/>
                        <a:ea typeface="Calibri" panose="020F0502020204030204" pitchFamily="34" charset="0"/>
                        <a:cs typeface="Times New Roman" panose="02020603050405020304" pitchFamily="18" charset="0"/>
                      </a:endParaRPr>
                    </a:p>
                  </a:txBody>
                  <a:tcPr marL="62975" marR="62975" marT="0" marB="0"/>
                </a:tc>
                <a:tc>
                  <a:txBody>
                    <a:bodyPr/>
                    <a:lstStyle/>
                    <a:p>
                      <a:pPr algn="l">
                        <a:lnSpc>
                          <a:spcPct val="150000"/>
                        </a:lnSpc>
                        <a:spcAft>
                          <a:spcPts val="800"/>
                        </a:spcAft>
                      </a:pPr>
                      <a:endParaRPr lang="en-US" sz="800" b="0" dirty="0">
                        <a:effectLst/>
                        <a:latin typeface="Inter"/>
                      </a:endParaRPr>
                    </a:p>
                    <a:p>
                      <a:pPr algn="l">
                        <a:lnSpc>
                          <a:spcPct val="150000"/>
                        </a:lnSpc>
                        <a:spcAft>
                          <a:spcPts val="800"/>
                        </a:spcAft>
                      </a:pPr>
                      <a:r>
                        <a:rPr lang="en-US" sz="2000" b="0" dirty="0">
                          <a:effectLst/>
                          <a:latin typeface="Inter"/>
                        </a:rPr>
                        <a:t>Khi </a:t>
                      </a:r>
                      <a:r>
                        <a:rPr lang="en-US" sz="2000" b="0" dirty="0" err="1">
                          <a:effectLst/>
                          <a:latin typeface="Inter"/>
                        </a:rPr>
                        <a:t>muốn</a:t>
                      </a:r>
                      <a:r>
                        <a:rPr lang="en-US" sz="2000" b="0" dirty="0">
                          <a:effectLst/>
                          <a:latin typeface="Inter"/>
                        </a:rPr>
                        <a:t> </a:t>
                      </a:r>
                      <a:r>
                        <a:rPr lang="en-US" sz="2000" b="0" dirty="0" err="1">
                          <a:effectLst/>
                          <a:latin typeface="Inter"/>
                        </a:rPr>
                        <a:t>đặt</a:t>
                      </a:r>
                      <a:r>
                        <a:rPr lang="en-US" sz="2000" b="0" dirty="0">
                          <a:effectLst/>
                          <a:latin typeface="Inter"/>
                        </a:rPr>
                        <a:t> </a:t>
                      </a:r>
                      <a:r>
                        <a:rPr lang="vi-VN" sz="2000" b="0" dirty="0">
                          <a:effectLst/>
                          <a:latin typeface="Inter"/>
                        </a:rPr>
                        <a:t>phòng</a:t>
                      </a:r>
                      <a:r>
                        <a:rPr lang="en-US" sz="2000" b="0" dirty="0">
                          <a:effectLst/>
                          <a:latin typeface="Inter"/>
                        </a:rPr>
                        <a:t>, </a:t>
                      </a:r>
                      <a:r>
                        <a:rPr lang="en-US" sz="2000" b="0" dirty="0" err="1">
                          <a:effectLst/>
                          <a:latin typeface="Inter"/>
                        </a:rPr>
                        <a:t>hệ</a:t>
                      </a:r>
                      <a:r>
                        <a:rPr lang="en-US" sz="2000" b="0" dirty="0">
                          <a:effectLst/>
                          <a:latin typeface="Inter"/>
                        </a:rPr>
                        <a:t> </a:t>
                      </a:r>
                      <a:r>
                        <a:rPr lang="en-US" sz="2000" b="0" dirty="0" err="1">
                          <a:effectLst/>
                          <a:latin typeface="Inter"/>
                        </a:rPr>
                        <a:t>thống</a:t>
                      </a:r>
                      <a:r>
                        <a:rPr lang="en-US" sz="2000" b="0" dirty="0">
                          <a:effectLst/>
                          <a:latin typeface="Inter"/>
                        </a:rPr>
                        <a:t> </a:t>
                      </a:r>
                      <a:r>
                        <a:rPr lang="en-US" sz="2000" b="0" dirty="0" err="1">
                          <a:effectLst/>
                          <a:latin typeface="Inter"/>
                        </a:rPr>
                        <a:t>sẽ</a:t>
                      </a:r>
                      <a:r>
                        <a:rPr lang="en-US" sz="2000" b="0" dirty="0">
                          <a:effectLst/>
                          <a:latin typeface="Inter"/>
                        </a:rPr>
                        <a:t> </a:t>
                      </a:r>
                      <a:r>
                        <a:rPr lang="en-US" sz="2000" b="0" dirty="0" err="1">
                          <a:effectLst/>
                          <a:latin typeface="Inter"/>
                        </a:rPr>
                        <a:t>yêu</a:t>
                      </a:r>
                      <a:r>
                        <a:rPr lang="en-US" sz="2000" b="0" dirty="0">
                          <a:effectLst/>
                          <a:latin typeface="Inter"/>
                        </a:rPr>
                        <a:t> </a:t>
                      </a:r>
                      <a:r>
                        <a:rPr lang="en-US" sz="2000" b="0" dirty="0" err="1">
                          <a:effectLst/>
                          <a:latin typeface="Inter"/>
                        </a:rPr>
                        <a:t>cầu</a:t>
                      </a:r>
                      <a:r>
                        <a:rPr lang="en-US" sz="2000" b="0" dirty="0">
                          <a:effectLst/>
                          <a:latin typeface="Inter"/>
                        </a:rPr>
                        <a:t> </a:t>
                      </a:r>
                      <a:r>
                        <a:rPr lang="en-US" sz="2000" b="0" dirty="0" err="1">
                          <a:effectLst/>
                          <a:latin typeface="Inter"/>
                        </a:rPr>
                        <a:t>khách</a:t>
                      </a:r>
                      <a:r>
                        <a:rPr lang="en-US" sz="2000" b="0" dirty="0">
                          <a:effectLst/>
                          <a:latin typeface="Inter"/>
                        </a:rPr>
                        <a:t> </a:t>
                      </a:r>
                      <a:r>
                        <a:rPr lang="en-US" sz="2000" b="0" dirty="0" err="1">
                          <a:effectLst/>
                          <a:latin typeface="Inter"/>
                        </a:rPr>
                        <a:t>hàng</a:t>
                      </a:r>
                      <a:r>
                        <a:rPr lang="en-US" sz="2000" b="0" dirty="0">
                          <a:effectLst/>
                          <a:latin typeface="Inter"/>
                        </a:rPr>
                        <a:t> </a:t>
                      </a:r>
                      <a:r>
                        <a:rPr lang="en-US" sz="2000" b="0" dirty="0" err="1">
                          <a:effectLst/>
                          <a:latin typeface="Inter"/>
                        </a:rPr>
                        <a:t>chọn</a:t>
                      </a:r>
                      <a:r>
                        <a:rPr lang="en-US" sz="2000" b="0" dirty="0">
                          <a:effectLst/>
                          <a:latin typeface="Inter"/>
                        </a:rPr>
                        <a:t> </a:t>
                      </a:r>
                      <a:r>
                        <a:rPr lang="vi-VN" sz="2000" b="0" dirty="0">
                          <a:effectLst/>
                          <a:latin typeface="Inter"/>
                        </a:rPr>
                        <a:t>phòng</a:t>
                      </a:r>
                      <a:r>
                        <a:rPr lang="en-US" sz="2000" b="0" dirty="0">
                          <a:effectLst/>
                          <a:latin typeface="Inter"/>
                        </a:rPr>
                        <a:t> </a:t>
                      </a:r>
                      <a:r>
                        <a:rPr lang="en-US" sz="2000" b="0" dirty="0" err="1">
                          <a:effectLst/>
                          <a:latin typeface="Inter"/>
                        </a:rPr>
                        <a:t>đang</a:t>
                      </a:r>
                      <a:r>
                        <a:rPr lang="en-US" sz="2000" b="0" dirty="0">
                          <a:effectLst/>
                          <a:latin typeface="Inter"/>
                        </a:rPr>
                        <a:t> </a:t>
                      </a:r>
                      <a:r>
                        <a:rPr lang="en-US" sz="2000" b="0" dirty="0" err="1">
                          <a:effectLst/>
                          <a:latin typeface="Inter"/>
                        </a:rPr>
                        <a:t>trong</a:t>
                      </a:r>
                      <a:r>
                        <a:rPr lang="en-US" sz="2000" b="0" dirty="0">
                          <a:effectLst/>
                          <a:latin typeface="Inter"/>
                        </a:rPr>
                        <a:t> </a:t>
                      </a:r>
                      <a:r>
                        <a:rPr lang="en-US" sz="2000" b="0" dirty="0" err="1">
                          <a:effectLst/>
                          <a:latin typeface="Inter"/>
                        </a:rPr>
                        <a:t>trạng</a:t>
                      </a:r>
                      <a:r>
                        <a:rPr lang="en-US" sz="2000" b="0" dirty="0">
                          <a:effectLst/>
                          <a:latin typeface="Inter"/>
                        </a:rPr>
                        <a:t> </a:t>
                      </a:r>
                      <a:r>
                        <a:rPr lang="en-US" sz="2000" b="0" dirty="0" err="1">
                          <a:effectLst/>
                          <a:latin typeface="Inter"/>
                        </a:rPr>
                        <a:t>thái</a:t>
                      </a:r>
                      <a:r>
                        <a:rPr lang="en-US" sz="2000" b="0" dirty="0">
                          <a:effectLst/>
                          <a:latin typeface="Inter"/>
                        </a:rPr>
                        <a:t> </a:t>
                      </a:r>
                      <a:r>
                        <a:rPr lang="en-US" sz="2000" b="0" dirty="0" err="1">
                          <a:effectLst/>
                          <a:latin typeface="Inter"/>
                        </a:rPr>
                        <a:t>còn</a:t>
                      </a:r>
                      <a:r>
                        <a:rPr lang="en-US" sz="2000" b="0" dirty="0">
                          <a:effectLst/>
                          <a:latin typeface="Inter"/>
                        </a:rPr>
                        <a:t> </a:t>
                      </a:r>
                      <a:r>
                        <a:rPr lang="en-US" sz="2000" b="0" dirty="0" err="1">
                          <a:effectLst/>
                          <a:latin typeface="Inter"/>
                        </a:rPr>
                        <a:t>trống</a:t>
                      </a:r>
                      <a:r>
                        <a:rPr lang="vi-VN" sz="2000" b="0" dirty="0">
                          <a:effectLst/>
                          <a:latin typeface="Inter"/>
                        </a:rPr>
                        <a:t> hoặc còn phòng</a:t>
                      </a:r>
                      <a:r>
                        <a:rPr lang="en-US" sz="2000" b="0" dirty="0">
                          <a:effectLst/>
                          <a:latin typeface="Inter"/>
                        </a:rPr>
                        <a:t>. </a:t>
                      </a:r>
                      <a:r>
                        <a:rPr lang="en-US" sz="2000" b="0" dirty="0" err="1">
                          <a:effectLst/>
                          <a:latin typeface="Inter"/>
                        </a:rPr>
                        <a:t>Tiếp</a:t>
                      </a:r>
                      <a:r>
                        <a:rPr lang="en-US" sz="2000" b="0" dirty="0">
                          <a:effectLst/>
                          <a:latin typeface="Inter"/>
                        </a:rPr>
                        <a:t> </a:t>
                      </a:r>
                      <a:r>
                        <a:rPr lang="en-US" sz="2000" b="0" dirty="0" err="1">
                          <a:effectLst/>
                          <a:latin typeface="Inter"/>
                        </a:rPr>
                        <a:t>theo</a:t>
                      </a:r>
                      <a:r>
                        <a:rPr lang="en-US" sz="2000" b="0" dirty="0">
                          <a:effectLst/>
                          <a:latin typeface="Inter"/>
                        </a:rPr>
                        <a:t> </a:t>
                      </a:r>
                      <a:r>
                        <a:rPr lang="en-US" sz="2000" b="0" dirty="0" err="1">
                          <a:effectLst/>
                          <a:latin typeface="Inter"/>
                        </a:rPr>
                        <a:t>hệ</a:t>
                      </a:r>
                      <a:r>
                        <a:rPr lang="en-US" sz="2000" b="0" dirty="0">
                          <a:effectLst/>
                          <a:latin typeface="Inter"/>
                        </a:rPr>
                        <a:t> </a:t>
                      </a:r>
                      <a:r>
                        <a:rPr lang="en-US" sz="2000" b="0" dirty="0" err="1">
                          <a:effectLst/>
                          <a:latin typeface="Inter"/>
                        </a:rPr>
                        <a:t>thống</a:t>
                      </a:r>
                      <a:r>
                        <a:rPr lang="en-US" sz="2000" b="0" dirty="0">
                          <a:effectLst/>
                          <a:latin typeface="Inter"/>
                        </a:rPr>
                        <a:t> </a:t>
                      </a:r>
                      <a:r>
                        <a:rPr lang="en-US" sz="2000" b="0" dirty="0" err="1">
                          <a:effectLst/>
                          <a:latin typeface="Inter"/>
                        </a:rPr>
                        <a:t>sẽ</a:t>
                      </a:r>
                      <a:r>
                        <a:rPr lang="en-US" sz="2000" b="0" dirty="0">
                          <a:effectLst/>
                          <a:latin typeface="Inter"/>
                        </a:rPr>
                        <a:t> </a:t>
                      </a:r>
                      <a:r>
                        <a:rPr lang="en-US" sz="2000" b="0" dirty="0" err="1">
                          <a:effectLst/>
                          <a:latin typeface="Inter"/>
                        </a:rPr>
                        <a:t>hiển</a:t>
                      </a:r>
                      <a:r>
                        <a:rPr lang="en-US" sz="2000" b="0" dirty="0">
                          <a:effectLst/>
                          <a:latin typeface="Inter"/>
                        </a:rPr>
                        <a:t> </a:t>
                      </a:r>
                      <a:r>
                        <a:rPr lang="en-US" sz="2000" b="0" dirty="0" err="1">
                          <a:effectLst/>
                          <a:latin typeface="Inter"/>
                        </a:rPr>
                        <a:t>thị</a:t>
                      </a:r>
                      <a:r>
                        <a:rPr lang="en-US" sz="2000" b="0" dirty="0">
                          <a:effectLst/>
                          <a:latin typeface="Inter"/>
                        </a:rPr>
                        <a:t> </a:t>
                      </a:r>
                      <a:r>
                        <a:rPr lang="en-US" sz="2000" b="0" dirty="0" err="1">
                          <a:effectLst/>
                          <a:latin typeface="Inter"/>
                        </a:rPr>
                        <a:t>danh</a:t>
                      </a:r>
                      <a:r>
                        <a:rPr lang="en-US" sz="2000" b="0" dirty="0">
                          <a:effectLst/>
                          <a:latin typeface="Inter"/>
                        </a:rPr>
                        <a:t> </a:t>
                      </a:r>
                      <a:r>
                        <a:rPr lang="en-US" sz="2000" b="0" dirty="0" err="1">
                          <a:effectLst/>
                          <a:latin typeface="Inter"/>
                        </a:rPr>
                        <a:t>sách</a:t>
                      </a:r>
                      <a:r>
                        <a:rPr lang="en-US" sz="2000" b="0" dirty="0">
                          <a:effectLst/>
                          <a:latin typeface="Inter"/>
                        </a:rPr>
                        <a:t> </a:t>
                      </a:r>
                      <a:r>
                        <a:rPr lang="en-US" sz="2000" b="0" dirty="0" err="1">
                          <a:effectLst/>
                          <a:latin typeface="Inter"/>
                        </a:rPr>
                        <a:t>các</a:t>
                      </a:r>
                      <a:r>
                        <a:rPr lang="en-US" sz="2000" b="0" dirty="0">
                          <a:effectLst/>
                          <a:latin typeface="Inter"/>
                        </a:rPr>
                        <a:t> </a:t>
                      </a:r>
                      <a:r>
                        <a:rPr lang="vi-VN" sz="2000" b="0" dirty="0">
                          <a:effectLst/>
                          <a:latin typeface="Inter"/>
                        </a:rPr>
                        <a:t>phòng</a:t>
                      </a:r>
                      <a:r>
                        <a:rPr lang="en-US" sz="2000" b="0" dirty="0">
                          <a:effectLst/>
                          <a:latin typeface="Inter"/>
                        </a:rPr>
                        <a:t> </a:t>
                      </a:r>
                      <a:r>
                        <a:rPr lang="en-US" sz="2000" b="0" dirty="0" err="1">
                          <a:effectLst/>
                          <a:latin typeface="Inter"/>
                        </a:rPr>
                        <a:t>để</a:t>
                      </a:r>
                      <a:r>
                        <a:rPr lang="en-US" sz="2000" b="0" dirty="0">
                          <a:effectLst/>
                          <a:latin typeface="Inter"/>
                        </a:rPr>
                        <a:t> </a:t>
                      </a:r>
                      <a:r>
                        <a:rPr lang="en-US" sz="2000" b="0" dirty="0" err="1">
                          <a:effectLst/>
                          <a:latin typeface="Inter"/>
                        </a:rPr>
                        <a:t>chọn</a:t>
                      </a:r>
                      <a:r>
                        <a:rPr lang="en-US" sz="2000" b="0" dirty="0">
                          <a:effectLst/>
                          <a:latin typeface="Inter"/>
                        </a:rPr>
                        <a:t>. </a:t>
                      </a:r>
                      <a:r>
                        <a:rPr lang="en-US" sz="2000" b="0" dirty="0" err="1">
                          <a:effectLst/>
                          <a:latin typeface="Inter"/>
                        </a:rPr>
                        <a:t>Khách</a:t>
                      </a:r>
                      <a:r>
                        <a:rPr lang="en-US" sz="2000" b="0" dirty="0">
                          <a:effectLst/>
                          <a:latin typeface="Inter"/>
                        </a:rPr>
                        <a:t> </a:t>
                      </a:r>
                      <a:r>
                        <a:rPr lang="en-US" sz="2000" b="0" dirty="0" err="1">
                          <a:effectLst/>
                          <a:latin typeface="Inter"/>
                        </a:rPr>
                        <a:t>hàng</a:t>
                      </a:r>
                      <a:r>
                        <a:rPr lang="en-US" sz="2000" b="0" dirty="0">
                          <a:effectLst/>
                          <a:latin typeface="Inter"/>
                        </a:rPr>
                        <a:t> </a:t>
                      </a:r>
                      <a:r>
                        <a:rPr lang="en-US" sz="2000" b="0" dirty="0" err="1">
                          <a:effectLst/>
                          <a:latin typeface="Inter"/>
                        </a:rPr>
                        <a:t>chọn</a:t>
                      </a:r>
                      <a:r>
                        <a:rPr lang="en-US" sz="2000" b="0" dirty="0">
                          <a:effectLst/>
                          <a:latin typeface="Inter"/>
                        </a:rPr>
                        <a:t> </a:t>
                      </a:r>
                      <a:r>
                        <a:rPr lang="en-US" sz="2000" b="0" dirty="0" err="1">
                          <a:effectLst/>
                          <a:latin typeface="Inter"/>
                        </a:rPr>
                        <a:t>loại</a:t>
                      </a:r>
                      <a:r>
                        <a:rPr lang="en-US" sz="2000" b="0" dirty="0">
                          <a:effectLst/>
                          <a:latin typeface="Inter"/>
                        </a:rPr>
                        <a:t> </a:t>
                      </a:r>
                      <a:r>
                        <a:rPr lang="en-US" sz="2000" b="0" dirty="0" err="1">
                          <a:effectLst/>
                          <a:latin typeface="Inter"/>
                        </a:rPr>
                        <a:t>hình</a:t>
                      </a:r>
                      <a:r>
                        <a:rPr lang="en-US" sz="2000" b="0" dirty="0">
                          <a:effectLst/>
                          <a:latin typeface="Inter"/>
                        </a:rPr>
                        <a:t> </a:t>
                      </a:r>
                      <a:r>
                        <a:rPr lang="en-US" sz="2000" b="0" dirty="0" err="1">
                          <a:effectLst/>
                          <a:latin typeface="Inter"/>
                        </a:rPr>
                        <a:t>thức</a:t>
                      </a:r>
                      <a:r>
                        <a:rPr lang="en-US" sz="2000" b="0" dirty="0">
                          <a:effectLst/>
                          <a:latin typeface="Inter"/>
                        </a:rPr>
                        <a:t>. </a:t>
                      </a:r>
                      <a:r>
                        <a:rPr lang="en-US" sz="2000" b="0" dirty="0" err="1">
                          <a:effectLst/>
                          <a:latin typeface="Inter"/>
                        </a:rPr>
                        <a:t>Hệ</a:t>
                      </a:r>
                      <a:r>
                        <a:rPr lang="en-US" sz="2000" b="0" dirty="0">
                          <a:effectLst/>
                          <a:latin typeface="Inter"/>
                        </a:rPr>
                        <a:t> </a:t>
                      </a:r>
                      <a:r>
                        <a:rPr lang="en-US" sz="2000" b="0" dirty="0" err="1">
                          <a:effectLst/>
                          <a:latin typeface="Inter"/>
                        </a:rPr>
                        <a:t>thống</a:t>
                      </a:r>
                      <a:r>
                        <a:rPr lang="en-US" sz="2000" b="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danh</a:t>
                      </a:r>
                      <a:r>
                        <a:rPr lang="en-US" sz="2000" dirty="0">
                          <a:effectLst/>
                          <a:latin typeface="Inter"/>
                        </a:rPr>
                        <a:t> </a:t>
                      </a:r>
                      <a:r>
                        <a:rPr lang="en-US" sz="2000" dirty="0" err="1">
                          <a:effectLst/>
                          <a:latin typeface="Inter"/>
                        </a:rPr>
                        <a:t>sách</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và</a:t>
                      </a:r>
                      <a:r>
                        <a:rPr lang="en-US" sz="2000" dirty="0">
                          <a:effectLst/>
                          <a:latin typeface="Inter"/>
                        </a:rPr>
                        <a:t> chi </a:t>
                      </a:r>
                      <a:r>
                        <a:rPr lang="en-US" sz="2000" dirty="0" err="1">
                          <a:effectLst/>
                          <a:latin typeface="Inter"/>
                        </a:rPr>
                        <a:t>tiết</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phòng</a:t>
                      </a:r>
                      <a:r>
                        <a:rPr lang="en-US" sz="2000" dirty="0">
                          <a:effectLst/>
                          <a:latin typeface="Inter"/>
                        </a:rPr>
                        <a:t> </a:t>
                      </a:r>
                      <a:r>
                        <a:rPr lang="en-US" sz="2000" dirty="0" err="1">
                          <a:effectLst/>
                          <a:latin typeface="Inter"/>
                        </a:rPr>
                        <a:t>theo</a:t>
                      </a:r>
                      <a:r>
                        <a:rPr lang="en-US" sz="2000" dirty="0">
                          <a:effectLst/>
                          <a:latin typeface="Inter"/>
                        </a:rPr>
                        <a:t> </a:t>
                      </a:r>
                      <a:r>
                        <a:rPr lang="en-US" sz="2000" dirty="0" err="1">
                          <a:effectLst/>
                          <a:latin typeface="Inter"/>
                        </a:rPr>
                        <a:t>hình</a:t>
                      </a:r>
                      <a:r>
                        <a:rPr lang="en-US" sz="2000" dirty="0">
                          <a:effectLst/>
                          <a:latin typeface="Inter"/>
                        </a:rPr>
                        <a:t> </a:t>
                      </a:r>
                      <a:r>
                        <a:rPr lang="en-US" sz="2000" dirty="0" err="1">
                          <a:effectLst/>
                          <a:latin typeface="Inter"/>
                        </a:rPr>
                        <a:t>thức</a:t>
                      </a:r>
                      <a:r>
                        <a:rPr lang="en-US" sz="2000" dirty="0">
                          <a:effectLst/>
                          <a:latin typeface="Inter"/>
                        </a:rPr>
                        <a:t>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đã</a:t>
                      </a:r>
                      <a:r>
                        <a:rPr lang="en-US" sz="2000" dirty="0">
                          <a:effectLst/>
                          <a:latin typeface="Inter"/>
                        </a:rPr>
                        <a:t> </a:t>
                      </a:r>
                      <a:r>
                        <a:rPr lang="en-US" sz="2000" dirty="0" err="1">
                          <a:effectLst/>
                          <a:latin typeface="Inter"/>
                        </a:rPr>
                        <a:t>chọn</a:t>
                      </a:r>
                      <a:r>
                        <a:rPr lang="vi-VN" sz="2000" b="0" dirty="0">
                          <a:effectLst/>
                          <a:latin typeface="Inter"/>
                        </a:rPr>
                        <a:t>. Sau khi nhập đầy đủ thông tin,</a:t>
                      </a:r>
                      <a:r>
                        <a:rPr lang="en-US" sz="2000" b="0" dirty="0">
                          <a:effectLst/>
                          <a:latin typeface="Inter"/>
                        </a:rPr>
                        <a:t> </a:t>
                      </a:r>
                      <a:r>
                        <a:rPr lang="en-US" sz="2000" b="0" dirty="0" err="1">
                          <a:effectLst/>
                          <a:latin typeface="Inter"/>
                        </a:rPr>
                        <a:t>khách</a:t>
                      </a:r>
                      <a:r>
                        <a:rPr lang="en-US" sz="2000" b="0" dirty="0">
                          <a:effectLst/>
                          <a:latin typeface="Inter"/>
                        </a:rPr>
                        <a:t> </a:t>
                      </a:r>
                      <a:r>
                        <a:rPr lang="en-US" sz="2000" b="0" dirty="0" err="1">
                          <a:effectLst/>
                          <a:latin typeface="Inter"/>
                        </a:rPr>
                        <a:t>hàng</a:t>
                      </a:r>
                      <a:r>
                        <a:rPr lang="en-US" sz="2000" b="0" dirty="0">
                          <a:effectLst/>
                          <a:latin typeface="Inter"/>
                        </a:rPr>
                        <a:t> </a:t>
                      </a:r>
                      <a:r>
                        <a:rPr lang="en-US" sz="2000" b="0" dirty="0" err="1">
                          <a:effectLst/>
                          <a:latin typeface="Inter"/>
                        </a:rPr>
                        <a:t>sẽ</a:t>
                      </a:r>
                      <a:r>
                        <a:rPr lang="en-US" sz="2000" b="0" dirty="0">
                          <a:effectLst/>
                          <a:latin typeface="Inter"/>
                        </a:rPr>
                        <a:t> </a:t>
                      </a:r>
                      <a:r>
                        <a:rPr lang="en-US" sz="2000" b="0" dirty="0" err="1">
                          <a:effectLst/>
                          <a:latin typeface="Inter"/>
                        </a:rPr>
                        <a:t>kiểm</a:t>
                      </a:r>
                      <a:r>
                        <a:rPr lang="en-US" sz="2000" b="0" dirty="0">
                          <a:effectLst/>
                          <a:latin typeface="Inter"/>
                        </a:rPr>
                        <a:t> </a:t>
                      </a:r>
                      <a:r>
                        <a:rPr lang="en-US" sz="2000" b="0" dirty="0" err="1">
                          <a:effectLst/>
                          <a:latin typeface="Inter"/>
                        </a:rPr>
                        <a:t>tra</a:t>
                      </a:r>
                      <a:r>
                        <a:rPr lang="en-US" sz="2000" b="0" dirty="0">
                          <a:effectLst/>
                          <a:latin typeface="Inter"/>
                        </a:rPr>
                        <a:t> </a:t>
                      </a:r>
                      <a:r>
                        <a:rPr lang="en-US" sz="2000" b="0" dirty="0" err="1">
                          <a:effectLst/>
                          <a:latin typeface="Inter"/>
                        </a:rPr>
                        <a:t>lại</a:t>
                      </a:r>
                      <a:r>
                        <a:rPr lang="en-US" sz="2000" b="0" dirty="0">
                          <a:effectLst/>
                          <a:latin typeface="Inter"/>
                        </a:rPr>
                        <a:t> </a:t>
                      </a:r>
                      <a:r>
                        <a:rPr lang="en-US" sz="2000" b="0" dirty="0" err="1">
                          <a:effectLst/>
                          <a:latin typeface="Inter"/>
                        </a:rPr>
                        <a:t>và</a:t>
                      </a:r>
                      <a:r>
                        <a:rPr lang="en-US" sz="2000" b="0" dirty="0">
                          <a:effectLst/>
                          <a:latin typeface="Inter"/>
                        </a:rPr>
                        <a:t> </a:t>
                      </a:r>
                      <a:r>
                        <a:rPr lang="en-US" sz="2000" b="0" dirty="0" err="1">
                          <a:effectLst/>
                          <a:latin typeface="Inter"/>
                        </a:rPr>
                        <a:t>xác</a:t>
                      </a:r>
                      <a:r>
                        <a:rPr lang="en-US" sz="2000" b="0" dirty="0">
                          <a:effectLst/>
                          <a:latin typeface="Inter"/>
                        </a:rPr>
                        <a:t> </a:t>
                      </a:r>
                      <a:r>
                        <a:rPr lang="en-US" sz="2000" b="0" dirty="0" err="1">
                          <a:effectLst/>
                          <a:latin typeface="Inter"/>
                        </a:rPr>
                        <a:t>nhận</a:t>
                      </a:r>
                      <a:r>
                        <a:rPr lang="en-US" sz="2000" b="0" dirty="0">
                          <a:effectLst/>
                          <a:latin typeface="Inter"/>
                        </a:rPr>
                        <a:t> </a:t>
                      </a:r>
                      <a:r>
                        <a:rPr lang="en-US" sz="2000" b="0" dirty="0" err="1">
                          <a:effectLst/>
                          <a:latin typeface="Inter"/>
                        </a:rPr>
                        <a:t>gửi</a:t>
                      </a:r>
                      <a:r>
                        <a:rPr lang="en-US" sz="2000" b="0" dirty="0">
                          <a:effectLst/>
                          <a:latin typeface="Inter"/>
                        </a:rPr>
                        <a:t> </a:t>
                      </a:r>
                      <a:r>
                        <a:rPr lang="en-US" sz="2000" b="0" dirty="0" err="1">
                          <a:effectLst/>
                          <a:latin typeface="Inter"/>
                        </a:rPr>
                        <a:t>yêu</a:t>
                      </a:r>
                      <a:r>
                        <a:rPr lang="en-US" sz="2000" b="0" dirty="0">
                          <a:effectLst/>
                          <a:latin typeface="Inter"/>
                        </a:rPr>
                        <a:t> </a:t>
                      </a:r>
                      <a:r>
                        <a:rPr lang="en-US" sz="2000" b="0" dirty="0" err="1">
                          <a:effectLst/>
                          <a:latin typeface="Inter"/>
                        </a:rPr>
                        <a:t>cầu</a:t>
                      </a:r>
                      <a:r>
                        <a:rPr lang="en-US" sz="2000" b="0" dirty="0">
                          <a:effectLst/>
                          <a:latin typeface="Inter"/>
                        </a:rPr>
                        <a:t> </a:t>
                      </a:r>
                      <a:r>
                        <a:rPr lang="en-US" sz="2000" b="0" dirty="0" err="1">
                          <a:effectLst/>
                          <a:latin typeface="Inter"/>
                        </a:rPr>
                        <a:t>đặt</a:t>
                      </a:r>
                      <a:r>
                        <a:rPr lang="en-US" sz="2000" b="0" dirty="0">
                          <a:effectLst/>
                          <a:latin typeface="Inter"/>
                        </a:rPr>
                        <a:t> </a:t>
                      </a:r>
                      <a:r>
                        <a:rPr lang="en-US" sz="2000" b="0" dirty="0" err="1">
                          <a:effectLst/>
                          <a:latin typeface="Inter"/>
                        </a:rPr>
                        <a:t>phòng</a:t>
                      </a:r>
                      <a:r>
                        <a:rPr lang="en-US" sz="2000" b="0" dirty="0">
                          <a:effectLst/>
                          <a:latin typeface="Inter"/>
                        </a:rPr>
                        <a:t> </a:t>
                      </a:r>
                      <a:r>
                        <a:rPr lang="en-US" sz="2000" b="0" dirty="0" err="1">
                          <a:effectLst/>
                          <a:latin typeface="Inter"/>
                        </a:rPr>
                        <a:t>của</a:t>
                      </a:r>
                      <a:r>
                        <a:rPr lang="en-US" sz="2000" b="0" dirty="0">
                          <a:effectLst/>
                          <a:latin typeface="Inter"/>
                        </a:rPr>
                        <a:t> </a:t>
                      </a:r>
                      <a:r>
                        <a:rPr lang="en-US" sz="2000" b="0" dirty="0" err="1">
                          <a:effectLst/>
                          <a:latin typeface="Inter"/>
                        </a:rPr>
                        <a:t>mình</a:t>
                      </a:r>
                      <a:r>
                        <a:rPr lang="en-US" sz="2000" b="0" dirty="0">
                          <a:effectLst/>
                          <a:latin typeface="Inter"/>
                        </a:rPr>
                        <a:t>.</a:t>
                      </a:r>
                    </a:p>
                    <a:p>
                      <a:pPr algn="l">
                        <a:lnSpc>
                          <a:spcPct val="150000"/>
                        </a:lnSpc>
                        <a:spcAft>
                          <a:spcPts val="800"/>
                        </a:spcAft>
                      </a:pPr>
                      <a:r>
                        <a:rPr lang="en-US" sz="2000" b="0" dirty="0">
                          <a:effectLst/>
                          <a:latin typeface="Inter"/>
                        </a:rPr>
                        <a:t>Sau </a:t>
                      </a:r>
                      <a:r>
                        <a:rPr lang="en-US" sz="2000" b="0" dirty="0" err="1">
                          <a:effectLst/>
                          <a:latin typeface="Inter"/>
                        </a:rPr>
                        <a:t>khi</a:t>
                      </a:r>
                      <a:r>
                        <a:rPr lang="en-US" sz="2000" b="0" dirty="0">
                          <a:effectLst/>
                          <a:latin typeface="Inter"/>
                        </a:rPr>
                        <a:t> </a:t>
                      </a:r>
                      <a:r>
                        <a:rPr lang="vi-VN" sz="2000" b="0" dirty="0">
                          <a:effectLst/>
                          <a:latin typeface="Inter"/>
                        </a:rPr>
                        <a:t>phòng</a:t>
                      </a:r>
                      <a:r>
                        <a:rPr lang="en-US" sz="2000" b="0" dirty="0">
                          <a:effectLst/>
                          <a:latin typeface="Inter"/>
                        </a:rPr>
                        <a:t> </a:t>
                      </a:r>
                      <a:r>
                        <a:rPr lang="en-US" sz="2000" b="0" dirty="0" err="1">
                          <a:effectLst/>
                          <a:latin typeface="Inter"/>
                        </a:rPr>
                        <a:t>được</a:t>
                      </a:r>
                      <a:r>
                        <a:rPr lang="en-US" sz="2000" b="0" dirty="0">
                          <a:effectLst/>
                          <a:latin typeface="Inter"/>
                        </a:rPr>
                        <a:t> </a:t>
                      </a:r>
                      <a:r>
                        <a:rPr lang="en-US" sz="2000" b="0" dirty="0" err="1">
                          <a:effectLst/>
                          <a:latin typeface="Inter"/>
                        </a:rPr>
                        <a:t>chọn</a:t>
                      </a:r>
                      <a:r>
                        <a:rPr lang="en-US" sz="2000" b="0" dirty="0">
                          <a:effectLst/>
                          <a:latin typeface="Inter"/>
                        </a:rPr>
                        <a:t> </a:t>
                      </a:r>
                      <a:r>
                        <a:rPr lang="en-US" sz="2000" b="0" dirty="0" err="1">
                          <a:effectLst/>
                          <a:latin typeface="Inter"/>
                        </a:rPr>
                        <a:t>thì</a:t>
                      </a:r>
                      <a:r>
                        <a:rPr lang="en-US" sz="2000" b="0" dirty="0">
                          <a:effectLst/>
                          <a:latin typeface="Inter"/>
                        </a:rPr>
                        <a:t> </a:t>
                      </a:r>
                      <a:r>
                        <a:rPr lang="en-US" sz="2000" b="0" dirty="0" err="1">
                          <a:effectLst/>
                          <a:latin typeface="Inter"/>
                        </a:rPr>
                        <a:t>sẽ</a:t>
                      </a:r>
                      <a:r>
                        <a:rPr lang="en-US" sz="2000" b="0" dirty="0">
                          <a:effectLst/>
                          <a:latin typeface="Inter"/>
                        </a:rPr>
                        <a:t> </a:t>
                      </a:r>
                      <a:r>
                        <a:rPr lang="en-US" sz="2000" b="0" dirty="0" err="1">
                          <a:effectLst/>
                          <a:latin typeface="Inter"/>
                        </a:rPr>
                        <a:t>hiển</a:t>
                      </a:r>
                      <a:r>
                        <a:rPr lang="en-US" sz="2000" b="0" dirty="0">
                          <a:effectLst/>
                          <a:latin typeface="Inter"/>
                        </a:rPr>
                        <a:t> </a:t>
                      </a:r>
                      <a:r>
                        <a:rPr lang="en-US" sz="2000" b="0" dirty="0" err="1">
                          <a:effectLst/>
                          <a:latin typeface="Inter"/>
                        </a:rPr>
                        <a:t>thị</a:t>
                      </a:r>
                      <a:r>
                        <a:rPr lang="en-US" sz="2000" b="0" dirty="0">
                          <a:effectLst/>
                          <a:latin typeface="Inter"/>
                        </a:rPr>
                        <a:t> </a:t>
                      </a:r>
                      <a:r>
                        <a:rPr lang="en-US" sz="2000" b="0" dirty="0" err="1">
                          <a:effectLst/>
                          <a:latin typeface="Inter"/>
                        </a:rPr>
                        <a:t>thông</a:t>
                      </a:r>
                      <a:r>
                        <a:rPr lang="en-US" sz="2000" b="0" dirty="0">
                          <a:effectLst/>
                          <a:latin typeface="Inter"/>
                        </a:rPr>
                        <a:t> tin chi </a:t>
                      </a:r>
                      <a:r>
                        <a:rPr lang="en-US" sz="2000" b="0" dirty="0" err="1">
                          <a:effectLst/>
                          <a:latin typeface="Inter"/>
                        </a:rPr>
                        <a:t>tiết</a:t>
                      </a:r>
                      <a:r>
                        <a:rPr lang="en-US" sz="2000" b="0" dirty="0">
                          <a:effectLst/>
                          <a:latin typeface="Inter"/>
                        </a:rPr>
                        <a:t> </a:t>
                      </a:r>
                      <a:r>
                        <a:rPr lang="en-US" sz="2000" b="0" dirty="0" err="1">
                          <a:effectLst/>
                          <a:latin typeface="Inter"/>
                        </a:rPr>
                        <a:t>trong</a:t>
                      </a:r>
                      <a:r>
                        <a:rPr lang="en-US" sz="2000" b="0" dirty="0">
                          <a:effectLst/>
                          <a:latin typeface="Inter"/>
                        </a:rPr>
                        <a:t> </a:t>
                      </a:r>
                      <a:r>
                        <a:rPr lang="en-US" sz="2000" b="0" dirty="0" err="1">
                          <a:effectLst/>
                          <a:latin typeface="Inter"/>
                        </a:rPr>
                        <a:t>đơn</a:t>
                      </a:r>
                      <a:r>
                        <a:rPr lang="en-US" sz="2000" b="0" dirty="0">
                          <a:effectLst/>
                          <a:latin typeface="Inter"/>
                        </a:rPr>
                        <a:t> </a:t>
                      </a:r>
                      <a:r>
                        <a:rPr lang="vi-VN" sz="2000" b="0" dirty="0">
                          <a:effectLst/>
                          <a:latin typeface="Inter"/>
                        </a:rPr>
                        <a:t>đặt phòng</a:t>
                      </a:r>
                      <a:endParaRPr lang="vi-VN" sz="2000" b="0" dirty="0">
                        <a:effectLst/>
                        <a:latin typeface="Inter"/>
                        <a:ea typeface="Calibri" panose="020F0502020204030204" pitchFamily="34" charset="0"/>
                        <a:cs typeface="Times New Roman" panose="02020603050405020304" pitchFamily="18" charset="0"/>
                      </a:endParaRPr>
                    </a:p>
                  </a:txBody>
                  <a:tcPr marL="62975" marR="62975" marT="0" marB="0"/>
                </a:tc>
                <a:extLst>
                  <a:ext uri="{0D108BD9-81ED-4DB2-BD59-A6C34878D82A}">
                    <a16:rowId xmlns:a16="http://schemas.microsoft.com/office/drawing/2014/main" val="2143779363"/>
                  </a:ext>
                </a:extLst>
              </a:tr>
            </a:tbl>
          </a:graphicData>
        </a:graphic>
      </p:graphicFrame>
      <p:sp>
        <p:nvSpPr>
          <p:cNvPr id="17" name="Scroll: Horizontal 16">
            <a:extLst>
              <a:ext uri="{FF2B5EF4-FFF2-40B4-BE49-F238E27FC236}">
                <a16:creationId xmlns:a16="http://schemas.microsoft.com/office/drawing/2014/main" id="{C2D4E1D9-A9A6-1DD4-9425-F7184D6DE43F}"/>
              </a:ext>
            </a:extLst>
          </p:cNvPr>
          <p:cNvSpPr/>
          <p:nvPr/>
        </p:nvSpPr>
        <p:spPr>
          <a:xfrm>
            <a:off x="6374606" y="1649413"/>
            <a:ext cx="5538788" cy="973765"/>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USE CASE ĐẶT PHÒNG</a:t>
            </a:r>
            <a:endParaRPr lang="vi-VN" sz="2400" b="1" dirty="0">
              <a:solidFill>
                <a:srgbClr val="09484F"/>
              </a:solidFill>
              <a:latin typeface="Josefin Sans Regular" pitchFamily="2" charset="0"/>
            </a:endParaRPr>
          </a:p>
        </p:txBody>
      </p:sp>
    </p:spTree>
    <p:extLst>
      <p:ext uri="{BB962C8B-B14F-4D97-AF65-F5344CB8AC3E}">
        <p14:creationId xmlns:p14="http://schemas.microsoft.com/office/powerpoint/2010/main" val="207232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717129" y="9756059"/>
            <a:ext cx="570871" cy="475379"/>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6306800" y="42862"/>
            <a:ext cx="1985962" cy="1671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graphicFrame>
        <p:nvGraphicFramePr>
          <p:cNvPr id="8" name="Table 7">
            <a:extLst>
              <a:ext uri="{FF2B5EF4-FFF2-40B4-BE49-F238E27FC236}">
                <a16:creationId xmlns:a16="http://schemas.microsoft.com/office/drawing/2014/main" id="{70FBF7E1-8BD6-5CAA-979B-74A65C5DEB52}"/>
              </a:ext>
            </a:extLst>
          </p:cNvPr>
          <p:cNvGraphicFramePr>
            <a:graphicFrameLocks noGrp="1"/>
          </p:cNvGraphicFramePr>
          <p:nvPr>
            <p:extLst>
              <p:ext uri="{D42A27DB-BD31-4B8C-83A1-F6EECF244321}">
                <p14:modId xmlns:p14="http://schemas.microsoft.com/office/powerpoint/2010/main" val="3422284035"/>
              </p:ext>
            </p:extLst>
          </p:nvPr>
        </p:nvGraphicFramePr>
        <p:xfrm>
          <a:off x="228600" y="2211732"/>
          <a:ext cx="8816860" cy="7511838"/>
        </p:xfrm>
        <a:graphic>
          <a:graphicData uri="http://schemas.openxmlformats.org/drawingml/2006/table">
            <a:tbl>
              <a:tblPr firstRow="1" firstCol="1" bandRow="1">
                <a:tableStyleId>{5C22544A-7EE6-4342-B048-85BDC9FD1C3A}</a:tableStyleId>
              </a:tblPr>
              <a:tblGrid>
                <a:gridCol w="4434090">
                  <a:extLst>
                    <a:ext uri="{9D8B030D-6E8A-4147-A177-3AD203B41FA5}">
                      <a16:colId xmlns:a16="http://schemas.microsoft.com/office/drawing/2014/main" val="2746540566"/>
                    </a:ext>
                  </a:extLst>
                </a:gridCol>
                <a:gridCol w="4382770">
                  <a:extLst>
                    <a:ext uri="{9D8B030D-6E8A-4147-A177-3AD203B41FA5}">
                      <a16:colId xmlns:a16="http://schemas.microsoft.com/office/drawing/2014/main" val="3401989139"/>
                    </a:ext>
                  </a:extLst>
                </a:gridCol>
              </a:tblGrid>
              <a:tr h="448515">
                <a:tc>
                  <a:txBody>
                    <a:bodyPr/>
                    <a:lstStyle/>
                    <a:p>
                      <a:pPr algn="l">
                        <a:lnSpc>
                          <a:spcPct val="150000"/>
                        </a:lnSpc>
                        <a:spcAft>
                          <a:spcPts val="800"/>
                        </a:spcAft>
                      </a:pPr>
                      <a:r>
                        <a:rPr lang="en-US" sz="2000" dirty="0" err="1">
                          <a:effectLst/>
                          <a:latin typeface="Inter"/>
                        </a:rPr>
                        <a:t>Hành</a:t>
                      </a:r>
                      <a:r>
                        <a:rPr lang="en-US" sz="2000" dirty="0">
                          <a:effectLst/>
                          <a:latin typeface="Inter"/>
                        </a:rPr>
                        <a:t> </a:t>
                      </a:r>
                      <a:r>
                        <a:rPr lang="en-US" sz="2000" dirty="0" err="1">
                          <a:effectLst/>
                          <a:latin typeface="Inter"/>
                        </a:rPr>
                        <a:t>động</a:t>
                      </a:r>
                      <a:r>
                        <a:rPr lang="en-US" sz="2000" dirty="0">
                          <a:effectLst/>
                          <a:latin typeface="Inter"/>
                        </a:rPr>
                        <a:t> </a:t>
                      </a:r>
                      <a:r>
                        <a:rPr lang="en-US" sz="2000" dirty="0" err="1">
                          <a:effectLst/>
                          <a:latin typeface="Inter"/>
                        </a:rPr>
                        <a:t>của</a:t>
                      </a:r>
                      <a:r>
                        <a:rPr lang="en-US" sz="2000" dirty="0">
                          <a:effectLst/>
                          <a:latin typeface="Inter"/>
                        </a:rPr>
                        <a:t> </a:t>
                      </a:r>
                      <a:r>
                        <a:rPr lang="en-US" sz="2000" dirty="0" err="1">
                          <a:effectLst/>
                          <a:latin typeface="Inter"/>
                        </a:rPr>
                        <a:t>tác</a:t>
                      </a:r>
                      <a:r>
                        <a:rPr lang="en-US" sz="2000" dirty="0">
                          <a:effectLst/>
                          <a:latin typeface="Inter"/>
                        </a:rPr>
                        <a:t> </a:t>
                      </a:r>
                      <a:r>
                        <a:rPr lang="en-US" sz="2000" dirty="0" err="1">
                          <a:effectLst/>
                          <a:latin typeface="Inter"/>
                        </a:rPr>
                        <a:t>nhân</a:t>
                      </a:r>
                      <a:endParaRPr lang="vi-VN" sz="2000" dirty="0">
                        <a:effectLst/>
                        <a:latin typeface="Inter"/>
                        <a:ea typeface="Calibri" panose="020F0502020204030204" pitchFamily="34" charset="0"/>
                        <a:cs typeface="Times New Roman" panose="02020603050405020304" pitchFamily="18" charset="0"/>
                      </a:endParaRPr>
                    </a:p>
                  </a:txBody>
                  <a:tcPr marL="24182" marR="24182" marT="0" marB="0"/>
                </a:tc>
                <a:tc>
                  <a:txBody>
                    <a:bodyPr/>
                    <a:lstStyle/>
                    <a:p>
                      <a:pPr algn="l">
                        <a:lnSpc>
                          <a:spcPct val="150000"/>
                        </a:lnSpc>
                        <a:spcAft>
                          <a:spcPts val="800"/>
                        </a:spcAft>
                      </a:pPr>
                      <a:r>
                        <a:rPr lang="en-US" sz="2000">
                          <a:effectLst/>
                          <a:latin typeface="Inter"/>
                        </a:rPr>
                        <a:t>Hành động của hệ thống</a:t>
                      </a:r>
                      <a:endParaRPr lang="vi-VN" sz="2000">
                        <a:effectLst/>
                        <a:latin typeface="Inter"/>
                        <a:ea typeface="Calibri" panose="020F0502020204030204" pitchFamily="34" charset="0"/>
                        <a:cs typeface="Times New Roman" panose="02020603050405020304" pitchFamily="18" charset="0"/>
                      </a:endParaRPr>
                    </a:p>
                  </a:txBody>
                  <a:tcPr marL="24182" marR="24182" marT="0" marB="0"/>
                </a:tc>
                <a:extLst>
                  <a:ext uri="{0D108BD9-81ED-4DB2-BD59-A6C34878D82A}">
                    <a16:rowId xmlns:a16="http://schemas.microsoft.com/office/drawing/2014/main" val="4263028221"/>
                  </a:ext>
                </a:extLst>
              </a:tr>
              <a:tr h="7063323">
                <a:tc>
                  <a:txBody>
                    <a:bodyPr/>
                    <a:lstStyle/>
                    <a:p>
                      <a:pPr algn="l">
                        <a:lnSpc>
                          <a:spcPct val="150000"/>
                        </a:lnSpc>
                        <a:spcAft>
                          <a:spcPts val="800"/>
                        </a:spcAft>
                      </a:pPr>
                      <a:r>
                        <a:rPr lang="en-US" sz="2000" dirty="0">
                          <a:effectLst/>
                          <a:latin typeface="Inter"/>
                        </a:rPr>
                        <a:t>1.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chức</a:t>
                      </a:r>
                      <a:r>
                        <a:rPr lang="en-US" sz="2000" dirty="0">
                          <a:effectLst/>
                          <a:latin typeface="Inter"/>
                        </a:rPr>
                        <a:t> </a:t>
                      </a:r>
                      <a:r>
                        <a:rPr lang="en-US" sz="2000" dirty="0" err="1">
                          <a:effectLst/>
                          <a:latin typeface="Inter"/>
                        </a:rPr>
                        <a:t>năng</a:t>
                      </a:r>
                      <a:r>
                        <a:rPr lang="en-US" sz="2000" dirty="0">
                          <a:effectLst/>
                          <a:latin typeface="Inter"/>
                        </a:rPr>
                        <a:t> </a:t>
                      </a:r>
                      <a:r>
                        <a:rPr lang="en-US" sz="2000" dirty="0" err="1">
                          <a:effectLst/>
                          <a:latin typeface="Inter"/>
                        </a:rPr>
                        <a:t>đặt</a:t>
                      </a:r>
                      <a:r>
                        <a:rPr lang="en-US" sz="2000" dirty="0">
                          <a:effectLst/>
                          <a:latin typeface="Inter"/>
                        </a:rPr>
                        <a:t> </a:t>
                      </a:r>
                      <a:r>
                        <a:rPr lang="vi-VN" sz="2000" dirty="0">
                          <a:effectLst/>
                          <a:latin typeface="Inter"/>
                        </a:rPr>
                        <a:t>phòng </a:t>
                      </a: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3.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loại</a:t>
                      </a:r>
                      <a:r>
                        <a:rPr lang="en-US" sz="2000" dirty="0">
                          <a:effectLst/>
                          <a:latin typeface="Inter"/>
                        </a:rPr>
                        <a:t> </a:t>
                      </a:r>
                      <a:r>
                        <a:rPr lang="en-US" sz="2000" dirty="0" err="1">
                          <a:effectLst/>
                          <a:latin typeface="Inter"/>
                        </a:rPr>
                        <a:t>hình</a:t>
                      </a:r>
                      <a:r>
                        <a:rPr lang="en-US" sz="2000" dirty="0">
                          <a:effectLst/>
                          <a:latin typeface="Inter"/>
                        </a:rPr>
                        <a:t> </a:t>
                      </a:r>
                      <a:r>
                        <a:rPr lang="en-US" sz="2000" dirty="0" err="1">
                          <a:effectLst/>
                          <a:latin typeface="Inter"/>
                        </a:rPr>
                        <a:t>thức</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p>
                    <a:p>
                      <a:pPr algn="l">
                        <a:lnSpc>
                          <a:spcPct val="150000"/>
                        </a:lnSpc>
                        <a:spcAft>
                          <a:spcPts val="800"/>
                        </a:spcAft>
                      </a:pPr>
                      <a:endParaRPr lang="vi-VN" sz="2000" dirty="0">
                        <a:effectLst/>
                        <a:latin typeface="Inter"/>
                      </a:endParaRPr>
                    </a:p>
                    <a:p>
                      <a:pPr algn="l">
                        <a:lnSpc>
                          <a:spcPct val="150000"/>
                        </a:lnSpc>
                        <a:spcAft>
                          <a:spcPts val="800"/>
                        </a:spcAft>
                      </a:pPr>
                      <a:r>
                        <a:rPr lang="en-US" sz="2000" dirty="0">
                          <a:effectLst/>
                          <a:latin typeface="Inter"/>
                        </a:rPr>
                        <a:t>5. </a:t>
                      </a:r>
                      <a:r>
                        <a:rPr lang="en-US" sz="2000" dirty="0" err="1">
                          <a:effectLst/>
                          <a:latin typeface="Inter"/>
                        </a:rPr>
                        <a:t>Khách</a:t>
                      </a:r>
                      <a:r>
                        <a:rPr lang="en-US" sz="2000" dirty="0">
                          <a:effectLst/>
                          <a:latin typeface="Inter"/>
                        </a:rPr>
                        <a:t> </a:t>
                      </a:r>
                      <a:r>
                        <a:rPr lang="en-US" sz="2000" dirty="0" err="1">
                          <a:effectLst/>
                          <a:latin typeface="Inter"/>
                        </a:rPr>
                        <a:t>hàng</a:t>
                      </a:r>
                      <a:r>
                        <a:rPr lang="vi-VN" sz="2000" dirty="0">
                          <a:effectLst/>
                          <a:latin typeface="Inter"/>
                        </a:rPr>
                        <a:t> nhập đầy đủ thông tin</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vi-VN" sz="2000" dirty="0">
                          <a:effectLst/>
                          <a:latin typeface="Inter"/>
                        </a:rPr>
                        <a:t>,</a:t>
                      </a:r>
                      <a:r>
                        <a:rPr lang="en-US" sz="2000" dirty="0">
                          <a:effectLst/>
                          <a:latin typeface="Inter"/>
                        </a:rPr>
                        <a:t> </a:t>
                      </a:r>
                      <a:r>
                        <a:rPr lang="en-US" sz="2000" dirty="0" err="1">
                          <a:effectLst/>
                          <a:latin typeface="Inter"/>
                        </a:rPr>
                        <a:t>sau</a:t>
                      </a:r>
                      <a:r>
                        <a:rPr lang="en-US" sz="2000" dirty="0">
                          <a:effectLst/>
                          <a:latin typeface="Inter"/>
                        </a:rPr>
                        <a:t> </a:t>
                      </a:r>
                      <a:r>
                        <a:rPr lang="en-US" sz="2000" dirty="0" err="1">
                          <a:effectLst/>
                          <a:latin typeface="Inter"/>
                        </a:rPr>
                        <a:t>đó</a:t>
                      </a:r>
                      <a:r>
                        <a:rPr lang="en-US" sz="2000" dirty="0">
                          <a:effectLst/>
                          <a:latin typeface="Inter"/>
                        </a:rPr>
                        <a:t>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kiểm</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lại</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xác</a:t>
                      </a:r>
                      <a:r>
                        <a:rPr lang="en-US" sz="2000" dirty="0">
                          <a:effectLst/>
                          <a:latin typeface="Inter"/>
                        </a:rPr>
                        <a:t> </a:t>
                      </a:r>
                      <a:r>
                        <a:rPr lang="en-US" sz="2000" dirty="0" err="1">
                          <a:effectLst/>
                          <a:latin typeface="Inter"/>
                        </a:rPr>
                        <a:t>nhận</a:t>
                      </a:r>
                      <a:r>
                        <a:rPr lang="en-US" sz="2000" dirty="0">
                          <a:effectLst/>
                          <a:latin typeface="Inter"/>
                        </a:rPr>
                        <a:t> </a:t>
                      </a:r>
                      <a:r>
                        <a:rPr lang="en-US" sz="2000" dirty="0" err="1">
                          <a:effectLst/>
                          <a:latin typeface="Inter"/>
                        </a:rPr>
                        <a:t>gửi</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đặt</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của</a:t>
                      </a:r>
                      <a:r>
                        <a:rPr lang="en-US" sz="2000" dirty="0">
                          <a:effectLst/>
                          <a:latin typeface="Inter"/>
                        </a:rPr>
                        <a:t> </a:t>
                      </a:r>
                      <a:r>
                        <a:rPr lang="en-US" sz="2000" dirty="0" err="1">
                          <a:effectLst/>
                          <a:latin typeface="Inter"/>
                        </a:rPr>
                        <a:t>mình</a:t>
                      </a:r>
                      <a:endParaRPr lang="vi-VN" sz="2000" dirty="0">
                        <a:effectLst/>
                        <a:latin typeface="Inter"/>
                      </a:endParaRPr>
                    </a:p>
                  </a:txBody>
                  <a:tcPr marL="24182" marR="24182" marT="0" marB="0"/>
                </a:tc>
                <a:tc>
                  <a:txBody>
                    <a:bodyPr/>
                    <a:lstStyle/>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2. </a:t>
                      </a:r>
                      <a:r>
                        <a:rPr lang="en-US" sz="2000" b="1" dirty="0" err="1">
                          <a:effectLst/>
                          <a:latin typeface="Inter"/>
                        </a:rPr>
                        <a:t>Hệ</a:t>
                      </a:r>
                      <a:r>
                        <a:rPr lang="en-US" sz="2000" b="1" dirty="0">
                          <a:effectLst/>
                          <a:latin typeface="Inter"/>
                        </a:rPr>
                        <a:t> </a:t>
                      </a:r>
                      <a:r>
                        <a:rPr lang="en-US" sz="2000" b="1" dirty="0" err="1">
                          <a:effectLst/>
                          <a:latin typeface="Inter"/>
                        </a:rPr>
                        <a:t>thống</a:t>
                      </a:r>
                      <a:r>
                        <a:rPr lang="en-US" sz="2000" b="1"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danh</a:t>
                      </a:r>
                      <a:r>
                        <a:rPr lang="en-US" sz="2000" dirty="0">
                          <a:effectLst/>
                          <a:latin typeface="Inter"/>
                        </a:rPr>
                        <a:t> </a:t>
                      </a:r>
                      <a:r>
                        <a:rPr lang="en-US" sz="2000" dirty="0" err="1">
                          <a:effectLst/>
                          <a:latin typeface="Inter"/>
                        </a:rPr>
                        <a:t>sách</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đang</a:t>
                      </a:r>
                      <a:r>
                        <a:rPr lang="en-US" sz="2000" dirty="0">
                          <a:effectLst/>
                          <a:latin typeface="Inter"/>
                        </a:rPr>
                        <a:t> </a:t>
                      </a:r>
                      <a:r>
                        <a:rPr lang="en-US" sz="2000" dirty="0" err="1">
                          <a:effectLst/>
                          <a:latin typeface="Inter"/>
                        </a:rPr>
                        <a:t>trong</a:t>
                      </a:r>
                      <a:r>
                        <a:rPr lang="en-US" sz="2000" dirty="0">
                          <a:effectLst/>
                          <a:latin typeface="Inter"/>
                        </a:rPr>
                        <a:t> </a:t>
                      </a:r>
                      <a:r>
                        <a:rPr lang="en-US" sz="2000" dirty="0" err="1">
                          <a:effectLst/>
                          <a:latin typeface="Inter"/>
                        </a:rPr>
                        <a:t>trạng</a:t>
                      </a:r>
                      <a:r>
                        <a:rPr lang="en-US" sz="2000" dirty="0">
                          <a:effectLst/>
                          <a:latin typeface="Inter"/>
                        </a:rPr>
                        <a:t> </a:t>
                      </a:r>
                      <a:r>
                        <a:rPr lang="en-US" sz="2000" dirty="0" err="1">
                          <a:effectLst/>
                          <a:latin typeface="Inter"/>
                        </a:rPr>
                        <a:t>thái</a:t>
                      </a:r>
                      <a:r>
                        <a:rPr lang="en-US" sz="2000" dirty="0">
                          <a:effectLst/>
                          <a:latin typeface="Inter"/>
                        </a:rPr>
                        <a:t> </a:t>
                      </a:r>
                      <a:r>
                        <a:rPr lang="en-US" sz="2000" dirty="0" err="1">
                          <a:effectLst/>
                          <a:latin typeface="Inter"/>
                        </a:rPr>
                        <a:t>trống</a:t>
                      </a:r>
                      <a:r>
                        <a:rPr lang="en-US" sz="2000" dirty="0">
                          <a:effectLst/>
                          <a:latin typeface="Inter"/>
                        </a:rPr>
                        <a:t> </a:t>
                      </a:r>
                      <a:r>
                        <a:rPr lang="en-US" sz="2000" dirty="0" err="1">
                          <a:effectLst/>
                          <a:latin typeface="Inter"/>
                        </a:rPr>
                        <a:t>hoặc</a:t>
                      </a:r>
                      <a:r>
                        <a:rPr lang="en-US" sz="2000" dirty="0">
                          <a:effectLst/>
                          <a:latin typeface="Inter"/>
                        </a:rPr>
                        <a:t> </a:t>
                      </a:r>
                      <a:r>
                        <a:rPr lang="en-US" sz="2000" dirty="0" err="1">
                          <a:effectLst/>
                          <a:latin typeface="Inter"/>
                        </a:rPr>
                        <a:t>còn</a:t>
                      </a:r>
                      <a:r>
                        <a:rPr lang="en-US" sz="2000" dirty="0">
                          <a:effectLst/>
                          <a:latin typeface="Inter"/>
                        </a:rPr>
                        <a:t> </a:t>
                      </a:r>
                      <a:r>
                        <a:rPr lang="en-US" sz="2000" dirty="0" err="1">
                          <a:effectLst/>
                          <a:latin typeface="Inter"/>
                        </a:rPr>
                        <a:t>phòng</a:t>
                      </a:r>
                      <a:r>
                        <a:rPr lang="en-US" sz="2000" dirty="0">
                          <a:effectLst/>
                          <a:latin typeface="Inter"/>
                        </a:rPr>
                        <a:t>.</a:t>
                      </a:r>
                    </a:p>
                    <a:p>
                      <a:pPr algn="l">
                        <a:lnSpc>
                          <a:spcPct val="150000"/>
                        </a:lnSpc>
                        <a:spcAft>
                          <a:spcPts val="800"/>
                        </a:spcAft>
                      </a:pPr>
                      <a:endParaRPr lang="vi-VN" sz="2000" dirty="0">
                        <a:effectLst/>
                        <a:latin typeface="Inter"/>
                      </a:endParaRPr>
                    </a:p>
                    <a:p>
                      <a:pPr algn="l">
                        <a:lnSpc>
                          <a:spcPct val="150000"/>
                        </a:lnSpc>
                        <a:spcAft>
                          <a:spcPts val="800"/>
                        </a:spcAft>
                      </a:pPr>
                      <a:r>
                        <a:rPr lang="en-US" sz="2000" dirty="0">
                          <a:effectLst/>
                          <a:latin typeface="Inter"/>
                        </a:rPr>
                        <a:t>4. </a:t>
                      </a:r>
                      <a:r>
                        <a:rPr lang="en-US" sz="2000" b="1" dirty="0" err="1">
                          <a:effectLst/>
                          <a:latin typeface="Inter"/>
                        </a:rPr>
                        <a:t>Hệ</a:t>
                      </a:r>
                      <a:r>
                        <a:rPr lang="en-US" sz="2000" b="1" dirty="0">
                          <a:effectLst/>
                          <a:latin typeface="Inter"/>
                        </a:rPr>
                        <a:t> </a:t>
                      </a:r>
                      <a:r>
                        <a:rPr lang="en-US" sz="2000" b="1" dirty="0" err="1">
                          <a:effectLst/>
                          <a:latin typeface="Inter"/>
                        </a:rPr>
                        <a:t>thống</a:t>
                      </a:r>
                      <a:r>
                        <a:rPr lang="en-US" sz="2000" b="1"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danh</a:t>
                      </a:r>
                      <a:r>
                        <a:rPr lang="en-US" sz="2000" dirty="0">
                          <a:effectLst/>
                          <a:latin typeface="Inter"/>
                        </a:rPr>
                        <a:t> </a:t>
                      </a:r>
                      <a:r>
                        <a:rPr lang="en-US" sz="2000" dirty="0" err="1">
                          <a:effectLst/>
                          <a:latin typeface="Inter"/>
                        </a:rPr>
                        <a:t>sách</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và</a:t>
                      </a:r>
                      <a:r>
                        <a:rPr lang="en-US" sz="2000" dirty="0">
                          <a:effectLst/>
                          <a:latin typeface="Inter"/>
                        </a:rPr>
                        <a:t> chi </a:t>
                      </a:r>
                      <a:r>
                        <a:rPr lang="en-US" sz="2000" dirty="0" err="1">
                          <a:effectLst/>
                          <a:latin typeface="Inter"/>
                        </a:rPr>
                        <a:t>tiết</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phòng</a:t>
                      </a:r>
                      <a:r>
                        <a:rPr lang="en-US" sz="2000" dirty="0">
                          <a:effectLst/>
                          <a:latin typeface="Inter"/>
                        </a:rPr>
                        <a:t> </a:t>
                      </a:r>
                      <a:r>
                        <a:rPr lang="en-US" sz="2000" dirty="0" err="1">
                          <a:effectLst/>
                          <a:latin typeface="Inter"/>
                        </a:rPr>
                        <a:t>theo</a:t>
                      </a:r>
                      <a:r>
                        <a:rPr lang="en-US" sz="2000" dirty="0">
                          <a:effectLst/>
                          <a:latin typeface="Inter"/>
                        </a:rPr>
                        <a:t> </a:t>
                      </a:r>
                      <a:r>
                        <a:rPr lang="en-US" sz="2000" dirty="0" err="1">
                          <a:effectLst/>
                          <a:latin typeface="Inter"/>
                        </a:rPr>
                        <a:t>hình</a:t>
                      </a:r>
                      <a:r>
                        <a:rPr lang="en-US" sz="2000" dirty="0">
                          <a:effectLst/>
                          <a:latin typeface="Inter"/>
                        </a:rPr>
                        <a:t> </a:t>
                      </a:r>
                      <a:r>
                        <a:rPr lang="en-US" sz="2000" dirty="0" err="1">
                          <a:effectLst/>
                          <a:latin typeface="Inter"/>
                        </a:rPr>
                        <a:t>thức</a:t>
                      </a:r>
                      <a:r>
                        <a:rPr lang="en-US" sz="2000" dirty="0">
                          <a:effectLst/>
                          <a:latin typeface="Inter"/>
                        </a:rPr>
                        <a:t>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đã</a:t>
                      </a:r>
                      <a:r>
                        <a:rPr lang="en-US" sz="2000" dirty="0">
                          <a:effectLst/>
                          <a:latin typeface="Inter"/>
                        </a:rPr>
                        <a:t> </a:t>
                      </a:r>
                      <a:r>
                        <a:rPr lang="en-US" sz="2000" dirty="0" err="1">
                          <a:effectLst/>
                          <a:latin typeface="Inter"/>
                        </a:rPr>
                        <a:t>chọn</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a typeface="Calibri" panose="020F0502020204030204" pitchFamily="34" charset="0"/>
                        <a:cs typeface="Times New Roman" panose="02020603050405020304" pitchFamily="18" charset="0"/>
                      </a:endParaRPr>
                    </a:p>
                  </a:txBody>
                  <a:tcPr marL="24182" marR="24182" marT="0" marB="0"/>
                </a:tc>
                <a:extLst>
                  <a:ext uri="{0D108BD9-81ED-4DB2-BD59-A6C34878D82A}">
                    <a16:rowId xmlns:a16="http://schemas.microsoft.com/office/drawing/2014/main" val="3235108924"/>
                  </a:ext>
                </a:extLst>
              </a:tr>
            </a:tbl>
          </a:graphicData>
        </a:graphic>
      </p:graphicFrame>
      <p:sp>
        <p:nvSpPr>
          <p:cNvPr id="9" name="Rectangle 3">
            <a:extLst>
              <a:ext uri="{FF2B5EF4-FFF2-40B4-BE49-F238E27FC236}">
                <a16:creationId xmlns:a16="http://schemas.microsoft.com/office/drawing/2014/main" id="{186EAD79-696C-D3F4-DA0C-3D11EB8A7633}"/>
              </a:ext>
            </a:extLst>
          </p:cNvPr>
          <p:cNvSpPr>
            <a:spLocks noChangeArrowheads="1"/>
          </p:cNvSpPr>
          <p:nvPr/>
        </p:nvSpPr>
        <p:spPr bwMode="auto">
          <a:xfrm>
            <a:off x="595312" y="1495303"/>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Các</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sự</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kiện</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chính</a:t>
            </a:r>
            <a:endParaRPr kumimoji="0" lang="vi-VN" altLang="vi-VN" sz="2800" b="0" i="0" u="none" strike="noStrike" cap="none" normalizeH="0" baseline="0" dirty="0">
              <a:ln>
                <a:noFill/>
              </a:ln>
              <a:solidFill>
                <a:srgbClr val="09484F"/>
              </a:solidFill>
              <a:effectLst/>
              <a:latin typeface="Josefin Sans Bold" pitchFamily="2" charset="0"/>
            </a:endParaRPr>
          </a:p>
        </p:txBody>
      </p:sp>
      <p:graphicFrame>
        <p:nvGraphicFramePr>
          <p:cNvPr id="2" name="Table 1">
            <a:extLst>
              <a:ext uri="{FF2B5EF4-FFF2-40B4-BE49-F238E27FC236}">
                <a16:creationId xmlns:a16="http://schemas.microsoft.com/office/drawing/2014/main" id="{FA891397-292E-741E-C92D-92C9BFC5C3A0}"/>
              </a:ext>
            </a:extLst>
          </p:cNvPr>
          <p:cNvGraphicFramePr>
            <a:graphicFrameLocks noGrp="1"/>
          </p:cNvGraphicFramePr>
          <p:nvPr>
            <p:extLst>
              <p:ext uri="{D42A27DB-BD31-4B8C-83A1-F6EECF244321}">
                <p14:modId xmlns:p14="http://schemas.microsoft.com/office/powerpoint/2010/main" val="2292317652"/>
              </p:ext>
            </p:extLst>
          </p:nvPr>
        </p:nvGraphicFramePr>
        <p:xfrm>
          <a:off x="9144000" y="2043141"/>
          <a:ext cx="9016478" cy="7849019"/>
        </p:xfrm>
        <a:graphic>
          <a:graphicData uri="http://schemas.openxmlformats.org/drawingml/2006/table">
            <a:tbl>
              <a:tblPr firstRow="1" firstCol="1" bandRow="1">
                <a:tableStyleId>{5C22544A-7EE6-4342-B048-85BDC9FD1C3A}</a:tableStyleId>
              </a:tblPr>
              <a:tblGrid>
                <a:gridCol w="4534480">
                  <a:extLst>
                    <a:ext uri="{9D8B030D-6E8A-4147-A177-3AD203B41FA5}">
                      <a16:colId xmlns:a16="http://schemas.microsoft.com/office/drawing/2014/main" val="2746540566"/>
                    </a:ext>
                  </a:extLst>
                </a:gridCol>
                <a:gridCol w="4481998">
                  <a:extLst>
                    <a:ext uri="{9D8B030D-6E8A-4147-A177-3AD203B41FA5}">
                      <a16:colId xmlns:a16="http://schemas.microsoft.com/office/drawing/2014/main" val="3401989139"/>
                    </a:ext>
                  </a:extLst>
                </a:gridCol>
              </a:tblGrid>
              <a:tr h="387798">
                <a:tc>
                  <a:txBody>
                    <a:bodyPr/>
                    <a:lstStyle/>
                    <a:p>
                      <a:pPr algn="l">
                        <a:lnSpc>
                          <a:spcPct val="150000"/>
                        </a:lnSpc>
                        <a:spcAft>
                          <a:spcPts val="800"/>
                        </a:spcAft>
                      </a:pPr>
                      <a:r>
                        <a:rPr lang="en-US" sz="2000" b="1" dirty="0" err="1">
                          <a:effectLst/>
                          <a:latin typeface="Inter"/>
                        </a:rPr>
                        <a:t>Hành</a:t>
                      </a:r>
                      <a:r>
                        <a:rPr lang="en-US" sz="2000" b="1" dirty="0">
                          <a:effectLst/>
                          <a:latin typeface="Inter"/>
                        </a:rPr>
                        <a:t> </a:t>
                      </a:r>
                      <a:r>
                        <a:rPr lang="en-US" sz="2000" b="1" dirty="0" err="1">
                          <a:effectLst/>
                          <a:latin typeface="Inter"/>
                        </a:rPr>
                        <a:t>động</a:t>
                      </a:r>
                      <a:r>
                        <a:rPr lang="en-US" sz="2000" b="1" dirty="0">
                          <a:effectLst/>
                          <a:latin typeface="Inter"/>
                        </a:rPr>
                        <a:t> </a:t>
                      </a:r>
                      <a:r>
                        <a:rPr lang="en-US" sz="2000" b="1" dirty="0" err="1">
                          <a:effectLst/>
                          <a:latin typeface="Inter"/>
                        </a:rPr>
                        <a:t>của</a:t>
                      </a:r>
                      <a:r>
                        <a:rPr lang="en-US" sz="2000" b="1" dirty="0">
                          <a:effectLst/>
                          <a:latin typeface="Inter"/>
                        </a:rPr>
                        <a:t> </a:t>
                      </a:r>
                      <a:r>
                        <a:rPr lang="en-US" sz="2000" b="1" dirty="0" err="1">
                          <a:effectLst/>
                          <a:latin typeface="Inter"/>
                        </a:rPr>
                        <a:t>tác</a:t>
                      </a:r>
                      <a:r>
                        <a:rPr lang="en-US" sz="2000" b="1" dirty="0">
                          <a:effectLst/>
                          <a:latin typeface="Inter"/>
                        </a:rPr>
                        <a:t> </a:t>
                      </a:r>
                      <a:r>
                        <a:rPr lang="en-US" sz="2000" b="1" dirty="0" err="1">
                          <a:effectLst/>
                          <a:latin typeface="Inter"/>
                        </a:rPr>
                        <a:t>nhân</a:t>
                      </a:r>
                      <a:endParaRPr lang="vi-VN" sz="2000" b="1" dirty="0">
                        <a:effectLst/>
                        <a:latin typeface="Inter"/>
                        <a:ea typeface="Calibri" panose="020F0502020204030204" pitchFamily="34" charset="0"/>
                        <a:cs typeface="Times New Roman" panose="02020603050405020304" pitchFamily="18" charset="0"/>
                      </a:endParaRPr>
                    </a:p>
                  </a:txBody>
                  <a:tcPr marL="24182" marR="24182" marT="0" marB="0"/>
                </a:tc>
                <a:tc>
                  <a:txBody>
                    <a:bodyPr/>
                    <a:lstStyle/>
                    <a:p>
                      <a:pPr algn="l">
                        <a:lnSpc>
                          <a:spcPct val="150000"/>
                        </a:lnSpc>
                        <a:spcAft>
                          <a:spcPts val="800"/>
                        </a:spcAft>
                      </a:pPr>
                      <a:r>
                        <a:rPr lang="en-US" sz="2000" b="1" dirty="0" err="1">
                          <a:effectLst/>
                          <a:latin typeface="Inter"/>
                        </a:rPr>
                        <a:t>Hành</a:t>
                      </a:r>
                      <a:r>
                        <a:rPr lang="en-US" sz="2000" b="1" dirty="0">
                          <a:effectLst/>
                          <a:latin typeface="Inter"/>
                        </a:rPr>
                        <a:t> </a:t>
                      </a:r>
                      <a:r>
                        <a:rPr lang="en-US" sz="2000" b="1" dirty="0" err="1">
                          <a:effectLst/>
                          <a:latin typeface="Inter"/>
                        </a:rPr>
                        <a:t>động</a:t>
                      </a:r>
                      <a:r>
                        <a:rPr lang="en-US" sz="2000" b="1" dirty="0">
                          <a:effectLst/>
                          <a:latin typeface="Inter"/>
                        </a:rPr>
                        <a:t> </a:t>
                      </a:r>
                      <a:r>
                        <a:rPr lang="en-US" sz="2000" b="1" dirty="0" err="1">
                          <a:effectLst/>
                          <a:latin typeface="Inter"/>
                        </a:rPr>
                        <a:t>của</a:t>
                      </a:r>
                      <a:r>
                        <a:rPr lang="en-US" sz="2000" b="1" dirty="0">
                          <a:effectLst/>
                          <a:latin typeface="Inter"/>
                        </a:rPr>
                        <a:t> </a:t>
                      </a:r>
                      <a:r>
                        <a:rPr lang="en-US" sz="2000" b="1" dirty="0" err="1">
                          <a:effectLst/>
                          <a:latin typeface="Inter"/>
                        </a:rPr>
                        <a:t>hệ</a:t>
                      </a:r>
                      <a:r>
                        <a:rPr lang="en-US" sz="2000" b="1" dirty="0">
                          <a:effectLst/>
                          <a:latin typeface="Inter"/>
                        </a:rPr>
                        <a:t> </a:t>
                      </a:r>
                      <a:r>
                        <a:rPr lang="en-US" sz="2000" b="1" dirty="0" err="1">
                          <a:effectLst/>
                          <a:latin typeface="Inter"/>
                        </a:rPr>
                        <a:t>thống</a:t>
                      </a:r>
                      <a:endParaRPr lang="vi-VN" sz="2000" b="1" dirty="0">
                        <a:effectLst/>
                        <a:latin typeface="Inter"/>
                        <a:ea typeface="Calibri" panose="020F0502020204030204" pitchFamily="34" charset="0"/>
                        <a:cs typeface="Times New Roman" panose="02020603050405020304" pitchFamily="18" charset="0"/>
                      </a:endParaRPr>
                    </a:p>
                  </a:txBody>
                  <a:tcPr marL="24182" marR="24182" marT="0" marB="0"/>
                </a:tc>
                <a:extLst>
                  <a:ext uri="{0D108BD9-81ED-4DB2-BD59-A6C34878D82A}">
                    <a16:rowId xmlns:a16="http://schemas.microsoft.com/office/drawing/2014/main" val="4263028221"/>
                  </a:ext>
                </a:extLst>
              </a:tr>
              <a:tr h="7439063">
                <a:tc>
                  <a:txBody>
                    <a:bodyPr/>
                    <a:lstStyle/>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endParaRPr lang="en-US" sz="2000" b="0" dirty="0">
                        <a:solidFill>
                          <a:schemeClr val="lt1"/>
                        </a:solidFill>
                        <a:effectLst/>
                        <a:latin typeface="Inter"/>
                        <a:ea typeface="+mn-ea"/>
                        <a:cs typeface="+mn-cs"/>
                      </a:endParaRPr>
                    </a:p>
                    <a:p>
                      <a:pPr algn="l">
                        <a:lnSpc>
                          <a:spcPct val="150000"/>
                        </a:lnSpc>
                        <a:spcAft>
                          <a:spcPts val="800"/>
                        </a:spcAft>
                      </a:pPr>
                      <a:r>
                        <a:rPr lang="en-US" sz="2000" b="1" dirty="0">
                          <a:solidFill>
                            <a:schemeClr val="lt1"/>
                          </a:solidFill>
                          <a:effectLst/>
                          <a:latin typeface="Inter"/>
                          <a:ea typeface="+mn-ea"/>
                          <a:cs typeface="+mn-cs"/>
                        </a:rPr>
                        <a:t>9. </a:t>
                      </a:r>
                      <a:r>
                        <a:rPr lang="en-US" sz="2000" b="1" dirty="0" err="1">
                          <a:solidFill>
                            <a:schemeClr val="lt1"/>
                          </a:solidFill>
                          <a:effectLst/>
                          <a:latin typeface="Inter"/>
                          <a:ea typeface="+mn-ea"/>
                          <a:cs typeface="+mn-cs"/>
                        </a:rPr>
                        <a:t>Khách</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hàng</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xem</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lại</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đơn</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đặt</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phòng</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của</a:t>
                      </a:r>
                      <a:r>
                        <a:rPr lang="en-US" sz="2000" b="1" dirty="0">
                          <a:solidFill>
                            <a:schemeClr val="lt1"/>
                          </a:solidFill>
                          <a:effectLst/>
                          <a:latin typeface="Inter"/>
                          <a:ea typeface="+mn-ea"/>
                          <a:cs typeface="+mn-cs"/>
                        </a:rPr>
                        <a:t> </a:t>
                      </a:r>
                      <a:r>
                        <a:rPr lang="en-US" sz="2000" b="1" dirty="0" err="1">
                          <a:solidFill>
                            <a:schemeClr val="lt1"/>
                          </a:solidFill>
                          <a:effectLst/>
                          <a:latin typeface="Inter"/>
                          <a:ea typeface="+mn-ea"/>
                          <a:cs typeface="+mn-cs"/>
                        </a:rPr>
                        <a:t>mình</a:t>
                      </a:r>
                      <a:endParaRPr lang="vi-VN" sz="2000" b="1" dirty="0">
                        <a:effectLst/>
                        <a:latin typeface="Inter"/>
                      </a:endParaRPr>
                    </a:p>
                  </a:txBody>
                  <a:tcPr marL="24182" marR="24182" marT="0" marB="0"/>
                </a:tc>
                <a:tc>
                  <a:txBody>
                    <a:bodyPr/>
                    <a:lstStyle/>
                    <a:p>
                      <a:pPr>
                        <a:lnSpc>
                          <a:spcPct val="150000"/>
                        </a:lnSpc>
                      </a:pPr>
                      <a:r>
                        <a:rPr lang="en-US" sz="2000" b="0" dirty="0">
                          <a:solidFill>
                            <a:schemeClr val="dk1"/>
                          </a:solidFill>
                          <a:effectLst/>
                          <a:latin typeface="Inter"/>
                          <a:ea typeface="+mn-ea"/>
                          <a:cs typeface="+mn-cs"/>
                        </a:rPr>
                        <a:t>6. </a:t>
                      </a:r>
                      <a:r>
                        <a:rPr lang="en-US" sz="2000" b="1" dirty="0" err="1">
                          <a:solidFill>
                            <a:schemeClr val="dk1"/>
                          </a:solidFill>
                          <a:effectLst/>
                          <a:latin typeface="Inter"/>
                          <a:ea typeface="+mn-ea"/>
                          <a:cs typeface="+mn-cs"/>
                        </a:rPr>
                        <a:t>Hệ</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thống</a:t>
                      </a:r>
                      <a:r>
                        <a:rPr lang="en-US" sz="2000" b="1" dirty="0">
                          <a:solidFill>
                            <a:schemeClr val="dk1"/>
                          </a:solidFill>
                          <a:effectLst/>
                          <a:latin typeface="Inter"/>
                          <a:ea typeface="+mn-ea"/>
                          <a:cs typeface="+mn-cs"/>
                        </a:rPr>
                        <a:t> </a:t>
                      </a:r>
                      <a:r>
                        <a:rPr lang="vi-VN" sz="2000" b="0" dirty="0">
                          <a:solidFill>
                            <a:schemeClr val="dk1"/>
                          </a:solidFill>
                          <a:effectLst/>
                          <a:latin typeface="Inter"/>
                          <a:ea typeface="+mn-ea"/>
                          <a:cs typeface="+mn-cs"/>
                        </a:rPr>
                        <a:t>sẽ gửi thông tin đó về phía ban quản lý (lễ tân,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nhân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viên</a:t>
                      </a:r>
                      <a:r>
                        <a:rPr lang="en-US" sz="2000" b="0" dirty="0">
                          <a:solidFill>
                            <a:schemeClr val="dk1"/>
                          </a:solidFill>
                          <a:effectLst/>
                          <a:latin typeface="Inter"/>
                          <a:ea typeface="+mn-ea"/>
                          <a:cs typeface="+mn-cs"/>
                        </a:rPr>
                        <a:t>,</a:t>
                      </a:r>
                      <a:r>
                        <a:rPr lang="vi-VN" sz="2000" b="0" dirty="0">
                          <a:solidFill>
                            <a:schemeClr val="dk1"/>
                          </a:solidFill>
                          <a:effectLst/>
                          <a:latin typeface="Inter"/>
                          <a:ea typeface="+mn-ea"/>
                          <a:cs typeface="+mn-cs"/>
                        </a:rPr>
                        <a:t>...). Ban quản lý sẽ </a:t>
                      </a:r>
                      <a:r>
                        <a:rPr lang="en-US" sz="2000" b="0" dirty="0" err="1">
                          <a:solidFill>
                            <a:schemeClr val="dk1"/>
                          </a:solidFill>
                          <a:effectLst/>
                          <a:latin typeface="Inter"/>
                          <a:ea typeface="+mn-ea"/>
                          <a:cs typeface="+mn-cs"/>
                        </a:rPr>
                        <a:t>sẽ</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lưu</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trữ</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tất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cả</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những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thông</a:t>
                      </a:r>
                      <a:r>
                        <a:rPr lang="en-US" sz="2000" b="0" dirty="0">
                          <a:solidFill>
                            <a:schemeClr val="dk1"/>
                          </a:solidFill>
                          <a:effectLst/>
                          <a:latin typeface="Inter"/>
                          <a:ea typeface="+mn-ea"/>
                          <a:cs typeface="+mn-cs"/>
                        </a:rPr>
                        <a:t> tin </a:t>
                      </a:r>
                      <a:r>
                        <a:rPr lang="en-US" sz="2000" b="0" dirty="0" err="1">
                          <a:solidFill>
                            <a:schemeClr val="dk1"/>
                          </a:solidFill>
                          <a:effectLst/>
                          <a:latin typeface="Inter"/>
                          <a:ea typeface="+mn-ea"/>
                          <a:cs typeface="+mn-cs"/>
                        </a:rPr>
                        <a:t>đó</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về</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sạn</a:t>
                      </a:r>
                      <a:r>
                        <a:rPr lang="en-US" sz="2000" b="0" dirty="0">
                          <a:solidFill>
                            <a:schemeClr val="dk1"/>
                          </a:solidFill>
                          <a:effectLst/>
                          <a:latin typeface="Inter"/>
                          <a:ea typeface="+mn-ea"/>
                          <a:cs typeface="+mn-cs"/>
                        </a:rPr>
                        <a:t> bao </a:t>
                      </a:r>
                      <a:r>
                        <a:rPr lang="en-US" sz="2000" b="0" dirty="0" err="1">
                          <a:solidFill>
                            <a:schemeClr val="dk1"/>
                          </a:solidFill>
                          <a:effectLst/>
                          <a:latin typeface="Inter"/>
                          <a:ea typeface="+mn-ea"/>
                          <a:cs typeface="+mn-cs"/>
                        </a:rPr>
                        <a:t>gồm</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hàng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cơ</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sở</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vật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chất</a:t>
                      </a:r>
                      <a:r>
                        <a:rPr lang="en-US" sz="2000" b="0" dirty="0">
                          <a:solidFill>
                            <a:schemeClr val="dk1"/>
                          </a:solidFill>
                          <a:effectLst/>
                          <a:latin typeface="Inter"/>
                          <a:ea typeface="+mn-ea"/>
                          <a:cs typeface="+mn-cs"/>
                        </a:rPr>
                        <a:t>,...</a:t>
                      </a:r>
                      <a:endParaRPr lang="vi-VN" sz="2000" b="0" dirty="0">
                        <a:solidFill>
                          <a:schemeClr val="dk1"/>
                        </a:solidFill>
                        <a:effectLst/>
                        <a:latin typeface="Inter"/>
                        <a:ea typeface="+mn-ea"/>
                        <a:cs typeface="+mn-cs"/>
                      </a:endParaRPr>
                    </a:p>
                    <a:p>
                      <a:pPr>
                        <a:lnSpc>
                          <a:spcPct val="150000"/>
                        </a:lnSpc>
                      </a:pPr>
                      <a:r>
                        <a:rPr lang="vi-VN" sz="2000" b="0" dirty="0">
                          <a:solidFill>
                            <a:schemeClr val="dk1"/>
                          </a:solidFill>
                          <a:effectLst/>
                          <a:latin typeface="Inter"/>
                          <a:ea typeface="+mn-ea"/>
                          <a:cs typeface="+mn-cs"/>
                        </a:rPr>
                        <a:t>7</a:t>
                      </a:r>
                      <a:r>
                        <a:rPr lang="vi-VN" sz="2000" b="1" dirty="0">
                          <a:solidFill>
                            <a:schemeClr val="dk1"/>
                          </a:solidFill>
                          <a:effectLst/>
                          <a:latin typeface="Inter"/>
                          <a:ea typeface="+mn-ea"/>
                          <a:cs typeface="+mn-cs"/>
                        </a:rPr>
                        <a:t>. B</a:t>
                      </a:r>
                      <a:r>
                        <a:rPr lang="en-US" sz="2000" b="1" dirty="0">
                          <a:solidFill>
                            <a:schemeClr val="dk1"/>
                          </a:solidFill>
                          <a:effectLst/>
                          <a:latin typeface="Inter"/>
                          <a:ea typeface="+mn-ea"/>
                          <a:cs typeface="+mn-cs"/>
                        </a:rPr>
                        <a:t>an </a:t>
                      </a:r>
                      <a:r>
                        <a:rPr lang="en-US" sz="2000" b="1" dirty="0" err="1">
                          <a:solidFill>
                            <a:schemeClr val="dk1"/>
                          </a:solidFill>
                          <a:effectLst/>
                          <a:latin typeface="Inter"/>
                          <a:ea typeface="+mn-ea"/>
                          <a:cs typeface="+mn-cs"/>
                        </a:rPr>
                        <a:t>quản</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lí</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nhân</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viên</a:t>
                      </a:r>
                      <a:r>
                        <a:rPr lang="en-US" sz="2000" b="1"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sẽ</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kiểm</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tra</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phản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hồi</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những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thông</a:t>
                      </a:r>
                      <a:r>
                        <a:rPr lang="en-US" sz="2000" b="0" dirty="0">
                          <a:solidFill>
                            <a:schemeClr val="dk1"/>
                          </a:solidFill>
                          <a:effectLst/>
                          <a:latin typeface="Inter"/>
                          <a:ea typeface="+mn-ea"/>
                          <a:cs typeface="+mn-cs"/>
                        </a:rPr>
                        <a:t> tin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có</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hợp</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lệ</a:t>
                      </a:r>
                      <a:r>
                        <a:rPr lang="en-US" sz="2000" b="0" dirty="0">
                          <a:solidFill>
                            <a:schemeClr val="dk1"/>
                          </a:solidFill>
                          <a:effectLst/>
                          <a:latin typeface="Inter"/>
                          <a:ea typeface="+mn-ea"/>
                          <a:cs typeface="+mn-cs"/>
                        </a:rPr>
                        <a:t> hay </a:t>
                      </a:r>
                      <a:r>
                        <a:rPr lang="en-US" sz="2000" b="0" dirty="0" err="1">
                          <a:solidFill>
                            <a:schemeClr val="dk1"/>
                          </a:solidFill>
                          <a:effectLst/>
                          <a:latin typeface="Inter"/>
                          <a:ea typeface="+mn-ea"/>
                          <a:cs typeface="+mn-cs"/>
                        </a:rPr>
                        <a:t>không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còn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không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ngày</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giờ</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đặt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có</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phù</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hợp</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không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giá</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về</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phía</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hệ</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thống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đặt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sạn</a:t>
                      </a:r>
                      <a:r>
                        <a:rPr lang="en-US" sz="2000" b="0" dirty="0">
                          <a:solidFill>
                            <a:schemeClr val="dk1"/>
                          </a:solidFill>
                          <a:effectLst/>
                          <a:latin typeface="Inter"/>
                          <a:ea typeface="+mn-ea"/>
                          <a:cs typeface="+mn-cs"/>
                        </a:rPr>
                        <a:t>.</a:t>
                      </a:r>
                      <a:endParaRPr lang="vi-VN" sz="2000" b="0" dirty="0">
                        <a:solidFill>
                          <a:schemeClr val="dk1"/>
                        </a:solidFill>
                        <a:effectLst/>
                        <a:latin typeface="Inter"/>
                        <a:ea typeface="+mn-ea"/>
                        <a:cs typeface="+mn-cs"/>
                      </a:endParaRPr>
                    </a:p>
                    <a:p>
                      <a:pPr>
                        <a:lnSpc>
                          <a:spcPct val="150000"/>
                        </a:lnSpc>
                      </a:pPr>
                      <a:r>
                        <a:rPr lang="vi-VN" sz="2000" b="0" dirty="0">
                          <a:solidFill>
                            <a:schemeClr val="dk1"/>
                          </a:solidFill>
                          <a:effectLst/>
                          <a:latin typeface="Inter"/>
                          <a:ea typeface="+mn-ea"/>
                          <a:cs typeface="+mn-cs"/>
                        </a:rPr>
                        <a:t>8. </a:t>
                      </a:r>
                      <a:r>
                        <a:rPr lang="en-US" sz="2000" b="1" dirty="0" err="1">
                          <a:solidFill>
                            <a:schemeClr val="dk1"/>
                          </a:solidFill>
                          <a:effectLst/>
                          <a:latin typeface="Inter"/>
                          <a:ea typeface="+mn-ea"/>
                          <a:cs typeface="+mn-cs"/>
                        </a:rPr>
                        <a:t>Hệ</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thống</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đặt</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phòng</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khách</a:t>
                      </a:r>
                      <a:r>
                        <a:rPr lang="en-US" sz="2000" b="1" dirty="0">
                          <a:solidFill>
                            <a:schemeClr val="dk1"/>
                          </a:solidFill>
                          <a:effectLst/>
                          <a:latin typeface="Inter"/>
                          <a:ea typeface="+mn-ea"/>
                          <a:cs typeface="+mn-cs"/>
                        </a:rPr>
                        <a:t> </a:t>
                      </a:r>
                      <a:r>
                        <a:rPr lang="en-US" sz="2000" b="1" dirty="0" err="1">
                          <a:solidFill>
                            <a:schemeClr val="dk1"/>
                          </a:solidFill>
                          <a:effectLst/>
                          <a:latin typeface="Inter"/>
                          <a:ea typeface="+mn-ea"/>
                          <a:cs typeface="+mn-cs"/>
                        </a:rPr>
                        <a:t>sạn:</a:t>
                      </a:r>
                      <a:r>
                        <a:rPr lang="en-US" sz="2000" b="0" dirty="0" err="1">
                          <a:solidFill>
                            <a:schemeClr val="dk1"/>
                          </a:solidFill>
                          <a:effectLst/>
                          <a:latin typeface="Inter"/>
                          <a:ea typeface="+mn-ea"/>
                          <a:cs typeface="+mn-cs"/>
                        </a:rPr>
                        <a:t>ghi</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nhận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thông</a:t>
                      </a:r>
                      <a:r>
                        <a:rPr lang="en-US" sz="2000" b="0" dirty="0">
                          <a:solidFill>
                            <a:schemeClr val="dk1"/>
                          </a:solidFill>
                          <a:effectLst/>
                          <a:latin typeface="Inter"/>
                          <a:ea typeface="+mn-ea"/>
                          <a:cs typeface="+mn-cs"/>
                        </a:rPr>
                        <a:t> tin </a:t>
                      </a:r>
                      <a:r>
                        <a:rPr lang="en-US" sz="2000" b="0" dirty="0" err="1">
                          <a:solidFill>
                            <a:schemeClr val="dk1"/>
                          </a:solidFill>
                          <a:effectLst/>
                          <a:latin typeface="Inter"/>
                          <a:ea typeface="+mn-ea"/>
                          <a:cs typeface="+mn-cs"/>
                        </a:rPr>
                        <a:t>và</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đưa</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những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thông</a:t>
                      </a:r>
                      <a:r>
                        <a:rPr lang="en-US" sz="2000" b="0" dirty="0">
                          <a:solidFill>
                            <a:schemeClr val="dk1"/>
                          </a:solidFill>
                          <a:effectLst/>
                          <a:latin typeface="Inter"/>
                          <a:ea typeface="+mn-ea"/>
                          <a:cs typeface="+mn-cs"/>
                        </a:rPr>
                        <a:t> tin </a:t>
                      </a:r>
                      <a:r>
                        <a:rPr lang="en-US" sz="2000" b="0" dirty="0" err="1">
                          <a:solidFill>
                            <a:schemeClr val="dk1"/>
                          </a:solidFill>
                          <a:effectLst/>
                          <a:latin typeface="Inter"/>
                          <a:ea typeface="+mn-ea"/>
                          <a:cs typeface="+mn-cs"/>
                        </a:rPr>
                        <a:t>đó</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đến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hàng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hệ</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thống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sẽ</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thông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báo</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kết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quả</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đến</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hàng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đặt</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thành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công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phòng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khách</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hàng</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yêu</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cầu</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là</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hợp</a:t>
                      </a:r>
                      <a:r>
                        <a:rPr lang="en-US" sz="2000" b="0" dirty="0">
                          <a:solidFill>
                            <a:schemeClr val="dk1"/>
                          </a:solidFill>
                          <a:effectLst/>
                          <a:latin typeface="Inter"/>
                          <a:ea typeface="+mn-ea"/>
                          <a:cs typeface="+mn-cs"/>
                        </a:rPr>
                        <a:t> </a:t>
                      </a:r>
                      <a:r>
                        <a:rPr lang="en-US" sz="2000" b="0" dirty="0" err="1">
                          <a:solidFill>
                            <a:schemeClr val="dk1"/>
                          </a:solidFill>
                          <a:effectLst/>
                          <a:latin typeface="Inter"/>
                          <a:ea typeface="+mn-ea"/>
                          <a:cs typeface="+mn-cs"/>
                        </a:rPr>
                        <a:t>lệ</a:t>
                      </a:r>
                      <a:r>
                        <a:rPr lang="en-US" sz="2000" b="0" dirty="0">
                          <a:solidFill>
                            <a:schemeClr val="dk1"/>
                          </a:solidFill>
                          <a:effectLst/>
                          <a:latin typeface="Inter"/>
                          <a:ea typeface="+mn-ea"/>
                          <a:cs typeface="+mn-cs"/>
                        </a:rPr>
                        <a:t>,...</a:t>
                      </a:r>
                      <a:endParaRPr lang="vi-VN" sz="2000" b="0" dirty="0">
                        <a:solidFill>
                          <a:schemeClr val="dk1"/>
                        </a:solidFill>
                        <a:effectLst/>
                        <a:latin typeface="Inter"/>
                        <a:ea typeface="+mn-ea"/>
                        <a:cs typeface="+mn-cs"/>
                      </a:endParaRPr>
                    </a:p>
                  </a:txBody>
                  <a:tcPr marL="24182" marR="24182" marT="0" marB="0"/>
                </a:tc>
                <a:extLst>
                  <a:ext uri="{0D108BD9-81ED-4DB2-BD59-A6C34878D82A}">
                    <a16:rowId xmlns:a16="http://schemas.microsoft.com/office/drawing/2014/main" val="3235108924"/>
                  </a:ext>
                </a:extLst>
              </a:tr>
            </a:tbl>
          </a:graphicData>
        </a:graphic>
      </p:graphicFrame>
      <p:sp>
        <p:nvSpPr>
          <p:cNvPr id="3" name="Scroll: Horizontal 2">
            <a:extLst>
              <a:ext uri="{FF2B5EF4-FFF2-40B4-BE49-F238E27FC236}">
                <a16:creationId xmlns:a16="http://schemas.microsoft.com/office/drawing/2014/main" id="{16F139D4-DF0B-6DC3-AC6D-6C3E38543111}"/>
              </a:ext>
            </a:extLst>
          </p:cNvPr>
          <p:cNvSpPr/>
          <p:nvPr/>
        </p:nvSpPr>
        <p:spPr>
          <a:xfrm>
            <a:off x="5515553" y="160092"/>
            <a:ext cx="7036594" cy="155169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9484F"/>
                </a:solidFill>
                <a:effectLst/>
                <a:latin typeface="Josefin Sans Regular" pitchFamily="2" charset="0"/>
                <a:ea typeface="Times New Roman" panose="02020603050405020304" pitchFamily="18" charset="0"/>
                <a:cs typeface="Times New Roman" panose="02020603050405020304" pitchFamily="18" charset="0"/>
              </a:rPr>
              <a:t>USE CASE ĐẶT PHÒNG</a:t>
            </a:r>
            <a:endParaRPr lang="vi-VN" sz="2400" b="1" dirty="0">
              <a:solidFill>
                <a:srgbClr val="09484F"/>
              </a:solidFill>
              <a:latin typeface="Josefin Sans Regular" pitchFamily="2" charset="0"/>
            </a:endParaRPr>
          </a:p>
        </p:txBody>
      </p:sp>
    </p:spTree>
    <p:extLst>
      <p:ext uri="{BB962C8B-B14F-4D97-AF65-F5344CB8AC3E}">
        <p14:creationId xmlns:p14="http://schemas.microsoft.com/office/powerpoint/2010/main" val="201377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17A03336-7FC5-A4DC-22A2-48C6059A9185}"/>
              </a:ext>
            </a:extLst>
          </p:cNvPr>
          <p:cNvSpPr txBox="1"/>
          <p:nvPr/>
        </p:nvSpPr>
        <p:spPr>
          <a:xfrm>
            <a:off x="1409700" y="2476378"/>
            <a:ext cx="2819400" cy="492443"/>
          </a:xfrm>
          <a:prstGeom prst="rect">
            <a:avLst/>
          </a:prstGeom>
        </p:spPr>
        <p:txBody>
          <a:bodyPr wrap="square" lIns="0" tIns="0" rIns="0" bIns="0" rtlCol="0" anchor="t">
            <a:spAutoFit/>
          </a:bodyPr>
          <a:lstStyle/>
          <a:p>
            <a:r>
              <a:rPr lang="vi-VN"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Bảng đặt tả:</a:t>
            </a:r>
          </a:p>
        </p:txBody>
      </p:sp>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9391" y="9334500"/>
            <a:ext cx="1143833" cy="952500"/>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5697200" y="42862"/>
            <a:ext cx="2595562" cy="2433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sp>
        <p:nvSpPr>
          <p:cNvPr id="17" name="Scroll: Horizontal 16">
            <a:extLst>
              <a:ext uri="{FF2B5EF4-FFF2-40B4-BE49-F238E27FC236}">
                <a16:creationId xmlns:a16="http://schemas.microsoft.com/office/drawing/2014/main" id="{C2D4E1D9-A9A6-1DD4-9425-F7184D6DE43F}"/>
              </a:ext>
            </a:extLst>
          </p:cNvPr>
          <p:cNvSpPr/>
          <p:nvPr/>
        </p:nvSpPr>
        <p:spPr>
          <a:xfrm>
            <a:off x="3810000" y="683075"/>
            <a:ext cx="9322594" cy="1326806"/>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USE CASE </a:t>
            </a:r>
            <a:r>
              <a:rPr lang="en-US" sz="2400" dirty="0">
                <a:solidFill>
                  <a:srgbClr val="09484F"/>
                </a:solidFill>
                <a:effectLst/>
                <a:latin typeface="Josefin Sans Bold" pitchFamily="2" charset="0"/>
                <a:ea typeface="Calibri" panose="020F0502020204030204" pitchFamily="34" charset="0"/>
                <a:cs typeface="Times New Roman" panose="02020603050405020304" pitchFamily="18" charset="0"/>
              </a:rPr>
              <a:t>LƯU TRỮ, TRA CỨU THÔNG TIN KHÁCH HÀNG</a:t>
            </a:r>
            <a:endParaRPr lang="vi-VN" sz="3200" b="1" dirty="0">
              <a:solidFill>
                <a:srgbClr val="09484F"/>
              </a:solidFill>
              <a:latin typeface="Josefin Sans Bold" pitchFamily="2" charset="0"/>
            </a:endParaRPr>
          </a:p>
        </p:txBody>
      </p:sp>
      <p:graphicFrame>
        <p:nvGraphicFramePr>
          <p:cNvPr id="2" name="Table 1">
            <a:extLst>
              <a:ext uri="{FF2B5EF4-FFF2-40B4-BE49-F238E27FC236}">
                <a16:creationId xmlns:a16="http://schemas.microsoft.com/office/drawing/2014/main" id="{C29EF187-1002-D1C1-0456-9B5704BE28CE}"/>
              </a:ext>
            </a:extLst>
          </p:cNvPr>
          <p:cNvGraphicFramePr>
            <a:graphicFrameLocks noGrp="1"/>
          </p:cNvGraphicFramePr>
          <p:nvPr>
            <p:extLst>
              <p:ext uri="{D42A27DB-BD31-4B8C-83A1-F6EECF244321}">
                <p14:modId xmlns:p14="http://schemas.microsoft.com/office/powerpoint/2010/main" val="1558645451"/>
              </p:ext>
            </p:extLst>
          </p:nvPr>
        </p:nvGraphicFramePr>
        <p:xfrm>
          <a:off x="1452709" y="2969167"/>
          <a:ext cx="7720320" cy="6925202"/>
        </p:xfrm>
        <a:graphic>
          <a:graphicData uri="http://schemas.openxmlformats.org/drawingml/2006/table">
            <a:tbl>
              <a:tblPr firstRow="1" firstCol="1" bandRow="1">
                <a:tableStyleId>{5C22544A-7EE6-4342-B048-85BDC9FD1C3A}</a:tableStyleId>
              </a:tblPr>
              <a:tblGrid>
                <a:gridCol w="2497224">
                  <a:extLst>
                    <a:ext uri="{9D8B030D-6E8A-4147-A177-3AD203B41FA5}">
                      <a16:colId xmlns:a16="http://schemas.microsoft.com/office/drawing/2014/main" val="2474786745"/>
                    </a:ext>
                  </a:extLst>
                </a:gridCol>
                <a:gridCol w="5223096">
                  <a:extLst>
                    <a:ext uri="{9D8B030D-6E8A-4147-A177-3AD203B41FA5}">
                      <a16:colId xmlns:a16="http://schemas.microsoft.com/office/drawing/2014/main" val="3836795951"/>
                    </a:ext>
                  </a:extLst>
                </a:gridCol>
              </a:tblGrid>
              <a:tr h="931179">
                <a:tc>
                  <a:txBody>
                    <a:bodyPr/>
                    <a:lstStyle/>
                    <a:p>
                      <a:pPr marL="457200" algn="just">
                        <a:lnSpc>
                          <a:spcPct val="150000"/>
                        </a:lnSpc>
                      </a:pPr>
                      <a:r>
                        <a:rPr lang="en-US" sz="2000" dirty="0" err="1">
                          <a:effectLst/>
                          <a:latin typeface="Inter"/>
                        </a:rPr>
                        <a:t>Tên</a:t>
                      </a:r>
                      <a:r>
                        <a:rPr lang="en-US" sz="2000" dirty="0">
                          <a:effectLst/>
                          <a:latin typeface="Inter"/>
                        </a:rPr>
                        <a:t> ca </a:t>
                      </a:r>
                      <a:r>
                        <a:rPr lang="en-US" sz="2000" dirty="0" err="1">
                          <a:effectLst/>
                          <a:latin typeface="Inter"/>
                        </a:rPr>
                        <a:t>sử</a:t>
                      </a:r>
                      <a:r>
                        <a:rPr lang="en-US" sz="2000" dirty="0">
                          <a:effectLst/>
                          <a:latin typeface="Inter"/>
                        </a:rPr>
                        <a:t> </a:t>
                      </a:r>
                      <a:r>
                        <a:rPr lang="en-US" sz="2000" dirty="0" err="1">
                          <a:effectLst/>
                          <a:latin typeface="Inter"/>
                        </a:rPr>
                        <a:t>dụng</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431459"/>
                  </a:ext>
                </a:extLst>
              </a:tr>
              <a:tr h="440224">
                <a:tc>
                  <a:txBody>
                    <a:bodyPr/>
                    <a:lstStyle/>
                    <a:p>
                      <a:pPr marL="457200" algn="just">
                        <a:lnSpc>
                          <a:spcPct val="150000"/>
                        </a:lnSpc>
                      </a:pPr>
                      <a:r>
                        <a:rPr lang="en-US" sz="2000">
                          <a:effectLst/>
                          <a:latin typeface="Inter"/>
                        </a:rPr>
                        <a:t>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dirty="0" err="1">
                          <a:effectLst/>
                          <a:latin typeface="Inter"/>
                        </a:rPr>
                        <a:t>Nhân</a:t>
                      </a:r>
                      <a:r>
                        <a:rPr lang="en-US" sz="2000" dirty="0">
                          <a:effectLst/>
                          <a:latin typeface="Inter"/>
                        </a:rPr>
                        <a:t> </a:t>
                      </a:r>
                      <a:r>
                        <a:rPr lang="en-US" sz="2000" dirty="0" err="1">
                          <a:effectLst/>
                          <a:latin typeface="Inter"/>
                        </a:rPr>
                        <a:t>viên</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7221166"/>
                  </a:ext>
                </a:extLst>
              </a:tr>
              <a:tr h="931179">
                <a:tc>
                  <a:txBody>
                    <a:bodyPr/>
                    <a:lstStyle/>
                    <a:p>
                      <a:pPr marL="457200" algn="just">
                        <a:lnSpc>
                          <a:spcPct val="150000"/>
                        </a:lnSpc>
                      </a:pPr>
                      <a:r>
                        <a:rPr lang="en-US" sz="2000">
                          <a:effectLst/>
                          <a:latin typeface="Inter"/>
                        </a:rPr>
                        <a:t>Điều kiện trước </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a:effectLst/>
                          <a:latin typeface="Inter"/>
                        </a:rPr>
                        <a:t>Phải được sự ủy quyền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12905"/>
                  </a:ext>
                </a:extLst>
              </a:tr>
              <a:tr h="931179">
                <a:tc>
                  <a:txBody>
                    <a:bodyPr/>
                    <a:lstStyle/>
                    <a:p>
                      <a:pPr marL="457200" algn="just">
                        <a:lnSpc>
                          <a:spcPct val="150000"/>
                        </a:lnSpc>
                        <a:spcAft>
                          <a:spcPts val="800"/>
                        </a:spcAft>
                      </a:pPr>
                      <a:r>
                        <a:rPr lang="en-US" sz="2000">
                          <a:effectLst/>
                          <a:latin typeface="Inter"/>
                        </a:rPr>
                        <a:t>Điều kiện sau</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thành</a:t>
                      </a:r>
                      <a:r>
                        <a:rPr lang="en-US" sz="2000" dirty="0">
                          <a:effectLst/>
                          <a:latin typeface="Inter"/>
                        </a:rPr>
                        <a:t> </a:t>
                      </a:r>
                      <a:r>
                        <a:rPr lang="en-US" sz="2000" dirty="0" err="1">
                          <a:effectLst/>
                          <a:latin typeface="Inter"/>
                        </a:rPr>
                        <a:t>công</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1873622"/>
                  </a:ext>
                </a:extLst>
              </a:tr>
              <a:tr h="3691441">
                <a:tc>
                  <a:txBody>
                    <a:bodyPr/>
                    <a:lstStyle/>
                    <a:p>
                      <a:pPr marL="457200" algn="just">
                        <a:lnSpc>
                          <a:spcPct val="150000"/>
                        </a:lnSpc>
                        <a:spcAft>
                          <a:spcPts val="800"/>
                        </a:spcAft>
                      </a:pPr>
                      <a:r>
                        <a:rPr lang="en-US" sz="2000" dirty="0" err="1">
                          <a:effectLst/>
                          <a:latin typeface="Inter"/>
                        </a:rPr>
                        <a:t>Mô</a:t>
                      </a:r>
                      <a:r>
                        <a:rPr lang="en-US" sz="2000" dirty="0">
                          <a:effectLst/>
                          <a:latin typeface="Inter"/>
                        </a:rPr>
                        <a:t> </a:t>
                      </a:r>
                      <a:r>
                        <a:rPr lang="en-US" sz="2000" dirty="0" err="1">
                          <a:effectLst/>
                          <a:latin typeface="Inter"/>
                        </a:rPr>
                        <a:t>tả</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endParaRPr lang="en-US" sz="800" dirty="0">
                        <a:effectLst/>
                        <a:latin typeface="Inter"/>
                      </a:endParaRPr>
                    </a:p>
                    <a:p>
                      <a:pPr algn="just">
                        <a:lnSpc>
                          <a:spcPct val="150000"/>
                        </a:lnSpc>
                        <a:spcAft>
                          <a:spcPts val="800"/>
                        </a:spcAft>
                      </a:pPr>
                      <a:r>
                        <a:rPr lang="en-US" sz="2000" dirty="0">
                          <a:effectLst/>
                          <a:latin typeface="Inter"/>
                        </a:rPr>
                        <a:t>Khi </a:t>
                      </a:r>
                      <a:r>
                        <a:rPr lang="en-US" sz="2000" dirty="0" err="1">
                          <a:effectLst/>
                          <a:latin typeface="Inter"/>
                        </a:rPr>
                        <a:t>muốn</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nhân</a:t>
                      </a:r>
                      <a:r>
                        <a:rPr lang="en-US" sz="2000" dirty="0">
                          <a:effectLst/>
                          <a:latin typeface="Inter"/>
                        </a:rPr>
                        <a:t> </a:t>
                      </a:r>
                      <a:r>
                        <a:rPr lang="en-US" sz="2000" dirty="0" err="1">
                          <a:effectLst/>
                          <a:latin typeface="Inter"/>
                        </a:rPr>
                        <a:t>viên</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hoặc</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Sau </a:t>
                      </a:r>
                      <a:r>
                        <a:rPr lang="en-US" sz="2000" dirty="0" err="1">
                          <a:effectLst/>
                          <a:latin typeface="Inter"/>
                        </a:rPr>
                        <a:t>khi</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hoặc</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thành</a:t>
                      </a:r>
                      <a:r>
                        <a:rPr lang="en-US" sz="2000" dirty="0">
                          <a:effectLst/>
                          <a:latin typeface="Inter"/>
                        </a:rPr>
                        <a:t> </a:t>
                      </a:r>
                      <a:r>
                        <a:rPr lang="en-US" sz="2000" dirty="0" err="1">
                          <a:effectLst/>
                          <a:latin typeface="Inter"/>
                        </a:rPr>
                        <a:t>công</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trên</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đặt</a:t>
                      </a:r>
                      <a:r>
                        <a:rPr lang="en-US" sz="2000" dirty="0">
                          <a:effectLst/>
                          <a:latin typeface="Inter"/>
                        </a:rPr>
                        <a:t> </a:t>
                      </a:r>
                      <a:r>
                        <a:rPr lang="en-US" sz="2000" dirty="0" err="1">
                          <a:effectLst/>
                          <a:latin typeface="Inter"/>
                        </a:rPr>
                        <a:t>phòng</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6700446"/>
                  </a:ext>
                </a:extLst>
              </a:tr>
            </a:tbl>
          </a:graphicData>
        </a:graphic>
      </p:graphicFrame>
      <p:graphicFrame>
        <p:nvGraphicFramePr>
          <p:cNvPr id="3" name="Table 2">
            <a:extLst>
              <a:ext uri="{FF2B5EF4-FFF2-40B4-BE49-F238E27FC236}">
                <a16:creationId xmlns:a16="http://schemas.microsoft.com/office/drawing/2014/main" id="{6128BC1A-5E28-90C4-2904-5F47A943FE70}"/>
              </a:ext>
            </a:extLst>
          </p:cNvPr>
          <p:cNvGraphicFramePr>
            <a:graphicFrameLocks noGrp="1"/>
          </p:cNvGraphicFramePr>
          <p:nvPr>
            <p:extLst>
              <p:ext uri="{D42A27DB-BD31-4B8C-83A1-F6EECF244321}">
                <p14:modId xmlns:p14="http://schemas.microsoft.com/office/powerpoint/2010/main" val="1542119933"/>
              </p:ext>
            </p:extLst>
          </p:nvPr>
        </p:nvGraphicFramePr>
        <p:xfrm>
          <a:off x="9417844" y="2969167"/>
          <a:ext cx="7691291" cy="6910935"/>
        </p:xfrm>
        <a:graphic>
          <a:graphicData uri="http://schemas.openxmlformats.org/drawingml/2006/table">
            <a:tbl>
              <a:tblPr firstRow="1" firstCol="1" bandRow="1">
                <a:tableStyleId>{5C22544A-7EE6-4342-B048-85BDC9FD1C3A}</a:tableStyleId>
              </a:tblPr>
              <a:tblGrid>
                <a:gridCol w="3868030">
                  <a:extLst>
                    <a:ext uri="{9D8B030D-6E8A-4147-A177-3AD203B41FA5}">
                      <a16:colId xmlns:a16="http://schemas.microsoft.com/office/drawing/2014/main" val="3180181747"/>
                    </a:ext>
                  </a:extLst>
                </a:gridCol>
                <a:gridCol w="3823261">
                  <a:extLst>
                    <a:ext uri="{9D8B030D-6E8A-4147-A177-3AD203B41FA5}">
                      <a16:colId xmlns:a16="http://schemas.microsoft.com/office/drawing/2014/main" val="4200221373"/>
                    </a:ext>
                  </a:extLst>
                </a:gridCol>
              </a:tblGrid>
              <a:tr h="544485">
                <a:tc>
                  <a:txBody>
                    <a:bodyPr/>
                    <a:lstStyle/>
                    <a:p>
                      <a:pPr algn="just">
                        <a:lnSpc>
                          <a:spcPct val="150000"/>
                        </a:lnSpc>
                        <a:spcAft>
                          <a:spcPts val="800"/>
                        </a:spcAft>
                      </a:pPr>
                      <a:r>
                        <a:rPr lang="en-US" sz="2000" dirty="0" err="1">
                          <a:effectLst/>
                          <a:latin typeface="Inter"/>
                        </a:rPr>
                        <a:t>Hành</a:t>
                      </a:r>
                      <a:r>
                        <a:rPr lang="en-US" sz="2000" dirty="0">
                          <a:effectLst/>
                          <a:latin typeface="Inter"/>
                        </a:rPr>
                        <a:t> </a:t>
                      </a:r>
                      <a:r>
                        <a:rPr lang="en-US" sz="2000" dirty="0" err="1">
                          <a:effectLst/>
                          <a:latin typeface="Inter"/>
                        </a:rPr>
                        <a:t>động</a:t>
                      </a:r>
                      <a:r>
                        <a:rPr lang="en-US" sz="2000" dirty="0">
                          <a:effectLst/>
                          <a:latin typeface="Inter"/>
                        </a:rPr>
                        <a:t> </a:t>
                      </a:r>
                      <a:r>
                        <a:rPr lang="en-US" sz="2000" dirty="0" err="1">
                          <a:effectLst/>
                          <a:latin typeface="Inter"/>
                        </a:rPr>
                        <a:t>của</a:t>
                      </a:r>
                      <a:r>
                        <a:rPr lang="en-US" sz="2000" dirty="0">
                          <a:effectLst/>
                          <a:latin typeface="Inter"/>
                        </a:rPr>
                        <a:t> </a:t>
                      </a:r>
                      <a:r>
                        <a:rPr lang="en-US" sz="2000" dirty="0" err="1">
                          <a:effectLst/>
                          <a:latin typeface="Inter"/>
                        </a:rPr>
                        <a:t>tác</a:t>
                      </a:r>
                      <a:r>
                        <a:rPr lang="en-US" sz="2000" dirty="0">
                          <a:effectLst/>
                          <a:latin typeface="Inter"/>
                        </a:rPr>
                        <a:t> </a:t>
                      </a:r>
                      <a:r>
                        <a:rPr lang="en-US" sz="2000" dirty="0" err="1">
                          <a:effectLst/>
                          <a:latin typeface="Inter"/>
                        </a:rPr>
                        <a:t>nhân</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a:effectLst/>
                          <a:latin typeface="Inter"/>
                        </a:rPr>
                        <a:t>Hành động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9204205"/>
                  </a:ext>
                </a:extLst>
              </a:tr>
              <a:tr h="6366450">
                <a:tc>
                  <a:txBody>
                    <a:bodyPr/>
                    <a:lstStyle/>
                    <a:p>
                      <a:pPr algn="just">
                        <a:lnSpc>
                          <a:spcPct val="150000"/>
                        </a:lnSpc>
                        <a:spcAft>
                          <a:spcPts val="800"/>
                        </a:spcAft>
                      </a:pPr>
                      <a:r>
                        <a:rPr lang="en-US" sz="2000" dirty="0">
                          <a:effectLst/>
                          <a:latin typeface="Inter"/>
                        </a:rPr>
                        <a:t>1. </a:t>
                      </a:r>
                      <a:r>
                        <a:rPr lang="en-US" sz="2000" dirty="0" err="1">
                          <a:effectLst/>
                          <a:latin typeface="Inter"/>
                        </a:rPr>
                        <a:t>Nhân</a:t>
                      </a:r>
                      <a:r>
                        <a:rPr lang="en-US" sz="2000" dirty="0">
                          <a:effectLst/>
                          <a:latin typeface="Inter"/>
                        </a:rPr>
                        <a:t> </a:t>
                      </a:r>
                      <a:r>
                        <a:rPr lang="en-US" sz="2000" dirty="0" err="1">
                          <a:effectLst/>
                          <a:latin typeface="Inter"/>
                        </a:rPr>
                        <a:t>viên</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chức</a:t>
                      </a:r>
                      <a:r>
                        <a:rPr lang="en-US" sz="2000" dirty="0">
                          <a:effectLst/>
                          <a:latin typeface="Inter"/>
                        </a:rPr>
                        <a:t> </a:t>
                      </a:r>
                      <a:r>
                        <a:rPr lang="en-US" sz="2000" dirty="0" err="1">
                          <a:effectLst/>
                          <a:latin typeface="Inter"/>
                        </a:rPr>
                        <a:t>năng</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hoặc</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3. </a:t>
                      </a:r>
                      <a:r>
                        <a:rPr lang="en-US" sz="2000" dirty="0" err="1">
                          <a:effectLst/>
                          <a:latin typeface="Inter"/>
                        </a:rPr>
                        <a:t>Nhân</a:t>
                      </a:r>
                      <a:r>
                        <a:rPr lang="en-US" sz="2000" dirty="0">
                          <a:effectLst/>
                          <a:latin typeface="Inter"/>
                        </a:rPr>
                        <a:t> </a:t>
                      </a:r>
                      <a:r>
                        <a:rPr lang="en-US" sz="2000" dirty="0" err="1">
                          <a:effectLst/>
                          <a:latin typeface="Inter"/>
                        </a:rPr>
                        <a:t>viên</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hay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2.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nhân</a:t>
                      </a:r>
                      <a:r>
                        <a:rPr lang="en-US" sz="2000" dirty="0">
                          <a:effectLst/>
                          <a:latin typeface="Inter"/>
                        </a:rPr>
                        <a:t> </a:t>
                      </a:r>
                      <a:r>
                        <a:rPr lang="en-US" sz="2000" dirty="0" err="1">
                          <a:effectLst/>
                          <a:latin typeface="Inter"/>
                        </a:rPr>
                        <a:t>viên</a:t>
                      </a:r>
                      <a:r>
                        <a:rPr lang="en-US" sz="2000" dirty="0">
                          <a:effectLst/>
                          <a:latin typeface="Inter"/>
                        </a:rPr>
                        <a:t> </a:t>
                      </a:r>
                      <a:r>
                        <a:rPr lang="en-US" sz="2000" dirty="0" err="1">
                          <a:effectLst/>
                          <a:latin typeface="Inter"/>
                        </a:rPr>
                        <a:t>lưu</a:t>
                      </a:r>
                      <a:r>
                        <a:rPr lang="en-US" sz="2000" dirty="0">
                          <a:effectLst/>
                          <a:latin typeface="Inter"/>
                        </a:rPr>
                        <a:t> </a:t>
                      </a:r>
                      <a:r>
                        <a:rPr lang="en-US" sz="2000" dirty="0" err="1">
                          <a:effectLst/>
                          <a:latin typeface="Inter"/>
                        </a:rPr>
                        <a:t>trữ</a:t>
                      </a:r>
                      <a:r>
                        <a:rPr lang="en-US" sz="2000" dirty="0">
                          <a:effectLst/>
                          <a:latin typeface="Inter"/>
                        </a:rPr>
                        <a:t> </a:t>
                      </a:r>
                      <a:r>
                        <a:rPr lang="en-US" sz="2000" dirty="0" err="1">
                          <a:effectLst/>
                          <a:latin typeface="Inter"/>
                        </a:rPr>
                        <a:t>hoặc</a:t>
                      </a:r>
                      <a:r>
                        <a:rPr lang="en-US" sz="2000" dirty="0">
                          <a:effectLst/>
                          <a:latin typeface="Inter"/>
                        </a:rPr>
                        <a:t> </a:t>
                      </a:r>
                      <a:r>
                        <a:rPr lang="en-US" sz="2000" dirty="0" err="1">
                          <a:effectLst/>
                          <a:latin typeface="Inter"/>
                        </a:rPr>
                        <a:t>tra</a:t>
                      </a:r>
                      <a:r>
                        <a:rPr lang="en-US" sz="2000" dirty="0">
                          <a:effectLst/>
                          <a:latin typeface="Inter"/>
                        </a:rPr>
                        <a:t> </a:t>
                      </a:r>
                      <a:r>
                        <a:rPr lang="en-US" sz="2000" dirty="0" err="1">
                          <a:effectLst/>
                          <a:latin typeface="Inter"/>
                        </a:rPr>
                        <a:t>cứu</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4.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và</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thông</a:t>
                      </a:r>
                      <a:r>
                        <a:rPr lang="en-US" sz="2000" dirty="0">
                          <a:effectLst/>
                          <a:latin typeface="Inter"/>
                        </a:rPr>
                        <a:t> </a:t>
                      </a:r>
                      <a:r>
                        <a:rPr lang="en-US" sz="2000" dirty="0" err="1">
                          <a:effectLst/>
                          <a:latin typeface="Inter"/>
                        </a:rPr>
                        <a:t>báo</a:t>
                      </a:r>
                      <a:r>
                        <a:rPr lang="en-US" sz="2000" dirty="0">
                          <a:effectLst/>
                          <a:latin typeface="Inter"/>
                        </a:rPr>
                        <a:t> </a:t>
                      </a:r>
                      <a:r>
                        <a:rPr lang="en-US" sz="2000" dirty="0" err="1">
                          <a:effectLst/>
                          <a:latin typeface="Inter"/>
                        </a:rPr>
                        <a:t>kết</a:t>
                      </a:r>
                      <a:r>
                        <a:rPr lang="en-US" sz="2000" dirty="0">
                          <a:effectLst/>
                          <a:latin typeface="Inter"/>
                        </a:rPr>
                        <a:t> </a:t>
                      </a:r>
                      <a:r>
                        <a:rPr lang="en-US" sz="2000" dirty="0" err="1">
                          <a:effectLst/>
                          <a:latin typeface="Inter"/>
                        </a:rPr>
                        <a:t>quả</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5752305"/>
                  </a:ext>
                </a:extLst>
              </a:tr>
            </a:tbl>
          </a:graphicData>
        </a:graphic>
      </p:graphicFrame>
      <p:sp>
        <p:nvSpPr>
          <p:cNvPr id="8" name="Rectangle 3">
            <a:extLst>
              <a:ext uri="{FF2B5EF4-FFF2-40B4-BE49-F238E27FC236}">
                <a16:creationId xmlns:a16="http://schemas.microsoft.com/office/drawing/2014/main" id="{795C113C-92A3-550C-9195-A15BC51ACCC9}"/>
              </a:ext>
            </a:extLst>
          </p:cNvPr>
          <p:cNvSpPr>
            <a:spLocks noChangeArrowheads="1"/>
          </p:cNvSpPr>
          <p:nvPr/>
        </p:nvSpPr>
        <p:spPr bwMode="auto">
          <a:xfrm>
            <a:off x="9493153" y="2451044"/>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Các</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sự</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kiện</a:t>
            </a:r>
            <a:r>
              <a:rPr kumimoji="0" lang="en-US" altLang="vi-VN" sz="28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28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chính</a:t>
            </a:r>
            <a:endParaRPr kumimoji="0" lang="vi-VN" altLang="vi-VN" sz="2800" b="0" i="0" u="none" strike="noStrike" cap="none" normalizeH="0" baseline="0" dirty="0">
              <a:ln>
                <a:noFill/>
              </a:ln>
              <a:solidFill>
                <a:srgbClr val="09484F"/>
              </a:solidFill>
              <a:effectLst/>
              <a:latin typeface="Josefin Sans Bold" pitchFamily="2" charset="0"/>
            </a:endParaRPr>
          </a:p>
        </p:txBody>
      </p:sp>
    </p:spTree>
    <p:extLst>
      <p:ext uri="{BB962C8B-B14F-4D97-AF65-F5344CB8AC3E}">
        <p14:creationId xmlns:p14="http://schemas.microsoft.com/office/powerpoint/2010/main" val="8811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717129" y="9756059"/>
            <a:ext cx="570871" cy="475379"/>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6306800" y="42862"/>
            <a:ext cx="1985962" cy="1671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sp>
        <p:nvSpPr>
          <p:cNvPr id="3" name="Scroll: Horizontal 2">
            <a:extLst>
              <a:ext uri="{FF2B5EF4-FFF2-40B4-BE49-F238E27FC236}">
                <a16:creationId xmlns:a16="http://schemas.microsoft.com/office/drawing/2014/main" id="{16F139D4-DF0B-6DC3-AC6D-6C3E38543111}"/>
              </a:ext>
            </a:extLst>
          </p:cNvPr>
          <p:cNvSpPr/>
          <p:nvPr/>
        </p:nvSpPr>
        <p:spPr>
          <a:xfrm>
            <a:off x="5486400" y="42862"/>
            <a:ext cx="7620000" cy="155169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USE CASE </a:t>
            </a:r>
            <a:r>
              <a:rPr lang="en-US" sz="2400" dirty="0">
                <a:solidFill>
                  <a:srgbClr val="09484F"/>
                </a:solidFill>
                <a:effectLst/>
                <a:latin typeface="Josefin Sans Bold" pitchFamily="2" charset="0"/>
                <a:ea typeface="Calibri" panose="020F0502020204030204" pitchFamily="34" charset="0"/>
                <a:cs typeface="Times New Roman" panose="02020603050405020304" pitchFamily="18" charset="0"/>
              </a:rPr>
              <a:t>QUẢN LÝ THÔNG TIN NGƯỜI DÙNG HỆ THỐNG</a:t>
            </a:r>
            <a:endParaRPr lang="vi-VN" sz="3200" b="1" dirty="0">
              <a:solidFill>
                <a:srgbClr val="09484F"/>
              </a:solidFill>
              <a:latin typeface="Josefin Sans Bold" pitchFamily="2" charset="0"/>
            </a:endParaRPr>
          </a:p>
        </p:txBody>
      </p:sp>
      <p:graphicFrame>
        <p:nvGraphicFramePr>
          <p:cNvPr id="4" name="Table 3">
            <a:extLst>
              <a:ext uri="{FF2B5EF4-FFF2-40B4-BE49-F238E27FC236}">
                <a16:creationId xmlns:a16="http://schemas.microsoft.com/office/drawing/2014/main" id="{4D201F44-0DE5-228F-B589-4A8701F64FF3}"/>
              </a:ext>
            </a:extLst>
          </p:cNvPr>
          <p:cNvGraphicFramePr>
            <a:graphicFrameLocks noGrp="1"/>
          </p:cNvGraphicFramePr>
          <p:nvPr>
            <p:extLst>
              <p:ext uri="{D42A27DB-BD31-4B8C-83A1-F6EECF244321}">
                <p14:modId xmlns:p14="http://schemas.microsoft.com/office/powerpoint/2010/main" val="3175870164"/>
              </p:ext>
            </p:extLst>
          </p:nvPr>
        </p:nvGraphicFramePr>
        <p:xfrm>
          <a:off x="405536" y="2444521"/>
          <a:ext cx="8440922" cy="7526525"/>
        </p:xfrm>
        <a:graphic>
          <a:graphicData uri="http://schemas.openxmlformats.org/drawingml/2006/table">
            <a:tbl>
              <a:tblPr firstRow="1" firstCol="1" bandRow="1">
                <a:tableStyleId>{5C22544A-7EE6-4342-B048-85BDC9FD1C3A}</a:tableStyleId>
              </a:tblPr>
              <a:tblGrid>
                <a:gridCol w="4205220">
                  <a:extLst>
                    <a:ext uri="{9D8B030D-6E8A-4147-A177-3AD203B41FA5}">
                      <a16:colId xmlns:a16="http://schemas.microsoft.com/office/drawing/2014/main" val="258998757"/>
                    </a:ext>
                  </a:extLst>
                </a:gridCol>
                <a:gridCol w="4235702">
                  <a:extLst>
                    <a:ext uri="{9D8B030D-6E8A-4147-A177-3AD203B41FA5}">
                      <a16:colId xmlns:a16="http://schemas.microsoft.com/office/drawing/2014/main" val="1535292375"/>
                    </a:ext>
                  </a:extLst>
                </a:gridCol>
              </a:tblGrid>
              <a:tr h="825774">
                <a:tc>
                  <a:txBody>
                    <a:bodyPr/>
                    <a:lstStyle/>
                    <a:p>
                      <a:pPr marL="457200" algn="l">
                        <a:lnSpc>
                          <a:spcPct val="150000"/>
                        </a:lnSpc>
                      </a:pPr>
                      <a:r>
                        <a:rPr lang="en-US" sz="2000">
                          <a:effectLst/>
                          <a:latin typeface="Inter"/>
                        </a:rPr>
                        <a:t>Tên ca sử dụng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Quản lý thông tin người dùng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6634445"/>
                  </a:ext>
                </a:extLst>
              </a:tr>
              <a:tr h="776316">
                <a:tc>
                  <a:txBody>
                    <a:bodyPr/>
                    <a:lstStyle/>
                    <a:p>
                      <a:pPr marL="457200" algn="l">
                        <a:lnSpc>
                          <a:spcPct val="150000"/>
                        </a:lnSpc>
                      </a:pPr>
                      <a:r>
                        <a:rPr lang="en-US" sz="2000">
                          <a:effectLst/>
                          <a:latin typeface="Inter"/>
                        </a:rPr>
                        <a:t>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Quản lý</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0506908"/>
                  </a:ext>
                </a:extLst>
              </a:tr>
              <a:tr h="825774">
                <a:tc>
                  <a:txBody>
                    <a:bodyPr/>
                    <a:lstStyle/>
                    <a:p>
                      <a:pPr marL="457200" algn="l">
                        <a:lnSpc>
                          <a:spcPct val="150000"/>
                        </a:lnSpc>
                      </a:pPr>
                      <a:r>
                        <a:rPr lang="en-US" sz="2000">
                          <a:effectLst/>
                          <a:latin typeface="Inter"/>
                        </a:rPr>
                        <a:t>Điều kiện trước </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Phải được sự ủy quyền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6024614"/>
                  </a:ext>
                </a:extLst>
              </a:tr>
              <a:tr h="1642132">
                <a:tc>
                  <a:txBody>
                    <a:bodyPr/>
                    <a:lstStyle/>
                    <a:p>
                      <a:pPr marL="457200" algn="l">
                        <a:lnSpc>
                          <a:spcPct val="150000"/>
                        </a:lnSpc>
                        <a:spcAft>
                          <a:spcPts val="800"/>
                        </a:spcAft>
                      </a:pPr>
                      <a:r>
                        <a:rPr lang="en-US" sz="2000" dirty="0" err="1">
                          <a:effectLst/>
                          <a:latin typeface="Inter"/>
                        </a:rPr>
                        <a:t>Điều</a:t>
                      </a:r>
                      <a:r>
                        <a:rPr lang="en-US" sz="2000" dirty="0">
                          <a:effectLst/>
                          <a:latin typeface="Inter"/>
                        </a:rPr>
                        <a:t> </a:t>
                      </a:r>
                      <a:r>
                        <a:rPr lang="en-US" sz="2000" dirty="0" err="1">
                          <a:effectLst/>
                          <a:latin typeface="Inter"/>
                        </a:rPr>
                        <a:t>kiện</a:t>
                      </a:r>
                      <a:r>
                        <a:rPr lang="en-US" sz="2000" dirty="0">
                          <a:effectLst/>
                          <a:latin typeface="Inter"/>
                        </a:rPr>
                        <a:t> </a:t>
                      </a:r>
                      <a:r>
                        <a:rPr lang="en-US" sz="2000" dirty="0" err="1">
                          <a:effectLst/>
                          <a:latin typeface="Inter"/>
                        </a:rPr>
                        <a:t>sau</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800"/>
                        </a:spcAft>
                      </a:pPr>
                      <a:r>
                        <a:rPr lang="en-US" sz="2000">
                          <a:effectLst/>
                          <a:latin typeface="Inter"/>
                        </a:rPr>
                        <a:t>Thêm sửa, xóa thông tin người dùng hệ thống (khách hàng, nhân viên) thành công.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6984911"/>
                  </a:ext>
                </a:extLst>
              </a:tr>
              <a:tr h="3373765">
                <a:tc>
                  <a:txBody>
                    <a:bodyPr/>
                    <a:lstStyle/>
                    <a:p>
                      <a:pPr marL="457200" algn="l">
                        <a:lnSpc>
                          <a:spcPct val="150000"/>
                        </a:lnSpc>
                        <a:spcAft>
                          <a:spcPts val="800"/>
                        </a:spcAft>
                      </a:pPr>
                      <a:r>
                        <a:rPr lang="en-US" sz="2000" dirty="0" err="1">
                          <a:effectLst/>
                          <a:latin typeface="Inter"/>
                        </a:rPr>
                        <a:t>Mô</a:t>
                      </a:r>
                      <a:r>
                        <a:rPr lang="en-US" sz="2000" dirty="0">
                          <a:effectLst/>
                          <a:latin typeface="Inter"/>
                        </a:rPr>
                        <a:t> </a:t>
                      </a:r>
                      <a:r>
                        <a:rPr lang="en-US" sz="2000" dirty="0" err="1">
                          <a:effectLst/>
                          <a:latin typeface="Inter"/>
                        </a:rPr>
                        <a:t>tả</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800"/>
                        </a:spcAft>
                      </a:pPr>
                      <a:r>
                        <a:rPr lang="en-US" sz="2000" dirty="0">
                          <a:effectLst/>
                          <a:latin typeface="Inter"/>
                        </a:rPr>
                        <a:t>Khi </a:t>
                      </a:r>
                      <a:r>
                        <a:rPr lang="en-US" sz="2000" dirty="0" err="1">
                          <a:effectLst/>
                          <a:latin typeface="Inter"/>
                        </a:rPr>
                        <a:t>muốn</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người</a:t>
                      </a:r>
                      <a:r>
                        <a:rPr lang="en-US" sz="2000" dirty="0">
                          <a:effectLst/>
                          <a:latin typeface="Inter"/>
                        </a:rPr>
                        <a:t> </a:t>
                      </a:r>
                      <a:r>
                        <a:rPr lang="en-US" sz="2000" dirty="0" err="1">
                          <a:effectLst/>
                          <a:latin typeface="Inter"/>
                        </a:rPr>
                        <a:t>dùng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người</a:t>
                      </a:r>
                      <a:r>
                        <a:rPr lang="en-US" sz="2000" dirty="0">
                          <a:effectLst/>
                          <a:latin typeface="Inter"/>
                        </a:rPr>
                        <a:t> </a:t>
                      </a:r>
                      <a:r>
                        <a:rPr lang="en-US" sz="2000" dirty="0" err="1">
                          <a:effectLst/>
                          <a:latin typeface="Inter"/>
                        </a:rPr>
                        <a:t>dùng</a:t>
                      </a:r>
                      <a:r>
                        <a:rPr lang="en-US" sz="2000" dirty="0">
                          <a:effectLst/>
                          <a:latin typeface="Inter"/>
                        </a:rPr>
                        <a:t>. Sau </a:t>
                      </a:r>
                      <a:r>
                        <a:rPr lang="en-US" sz="2000" dirty="0" err="1">
                          <a:effectLst/>
                          <a:latin typeface="Inter"/>
                        </a:rPr>
                        <a:t>khi</a:t>
                      </a:r>
                      <a:r>
                        <a:rPr lang="en-US" sz="2000" dirty="0">
                          <a:effectLst/>
                          <a:latin typeface="Inter"/>
                        </a:rPr>
                        <a:t>, </a:t>
                      </a:r>
                      <a:r>
                        <a:rPr lang="en-US" sz="2000" dirty="0" err="1">
                          <a:effectLst/>
                          <a:latin typeface="Inter"/>
                        </a:rPr>
                        <a:t>chỉnh</a:t>
                      </a:r>
                      <a:r>
                        <a:rPr lang="en-US" sz="2000" dirty="0">
                          <a:effectLst/>
                          <a:latin typeface="Inter"/>
                        </a:rPr>
                        <a:t> </a:t>
                      </a:r>
                      <a:r>
                        <a:rPr lang="en-US" sz="2000" dirty="0" err="1">
                          <a:effectLst/>
                          <a:latin typeface="Inter"/>
                        </a:rPr>
                        <a:t>sửa</a:t>
                      </a:r>
                      <a:r>
                        <a:rPr lang="en-US" sz="2000" dirty="0">
                          <a:effectLst/>
                          <a:latin typeface="Inter"/>
                        </a:rPr>
                        <a:t> ,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thành</a:t>
                      </a:r>
                      <a:r>
                        <a:rPr lang="en-US" sz="2000" dirty="0">
                          <a:effectLst/>
                          <a:latin typeface="Inter"/>
                        </a:rPr>
                        <a:t> </a:t>
                      </a:r>
                      <a:r>
                        <a:rPr lang="en-US" sz="2000" dirty="0" err="1">
                          <a:effectLst/>
                          <a:latin typeface="Inter"/>
                        </a:rPr>
                        <a:t>công</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trên</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đặt</a:t>
                      </a:r>
                      <a:r>
                        <a:rPr lang="en-US" sz="2000" dirty="0">
                          <a:effectLst/>
                          <a:latin typeface="Inter"/>
                        </a:rPr>
                        <a:t> </a:t>
                      </a:r>
                      <a:r>
                        <a:rPr lang="en-US" sz="2000" dirty="0" err="1">
                          <a:effectLst/>
                          <a:latin typeface="Inter"/>
                        </a:rPr>
                        <a:t>phòng</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3487365"/>
                  </a:ext>
                </a:extLst>
              </a:tr>
            </a:tbl>
          </a:graphicData>
        </a:graphic>
      </p:graphicFrame>
      <p:graphicFrame>
        <p:nvGraphicFramePr>
          <p:cNvPr id="5" name="Table 4">
            <a:extLst>
              <a:ext uri="{FF2B5EF4-FFF2-40B4-BE49-F238E27FC236}">
                <a16:creationId xmlns:a16="http://schemas.microsoft.com/office/drawing/2014/main" id="{24738598-0ED8-97F2-403D-AAC8B17F566F}"/>
              </a:ext>
            </a:extLst>
          </p:cNvPr>
          <p:cNvGraphicFramePr>
            <a:graphicFrameLocks noGrp="1"/>
          </p:cNvGraphicFramePr>
          <p:nvPr>
            <p:extLst>
              <p:ext uri="{D42A27DB-BD31-4B8C-83A1-F6EECF244321}">
                <p14:modId xmlns:p14="http://schemas.microsoft.com/office/powerpoint/2010/main" val="108321695"/>
              </p:ext>
            </p:extLst>
          </p:nvPr>
        </p:nvGraphicFramePr>
        <p:xfrm>
          <a:off x="9165771" y="2419903"/>
          <a:ext cx="8731209" cy="7551143"/>
        </p:xfrm>
        <a:graphic>
          <a:graphicData uri="http://schemas.openxmlformats.org/drawingml/2006/table">
            <a:tbl>
              <a:tblPr firstRow="1" firstCol="1" bandRow="1">
                <a:tableStyleId>{5C22544A-7EE6-4342-B048-85BDC9FD1C3A}</a:tableStyleId>
              </a:tblPr>
              <a:tblGrid>
                <a:gridCol w="4391015">
                  <a:extLst>
                    <a:ext uri="{9D8B030D-6E8A-4147-A177-3AD203B41FA5}">
                      <a16:colId xmlns:a16="http://schemas.microsoft.com/office/drawing/2014/main" val="3515528446"/>
                    </a:ext>
                  </a:extLst>
                </a:gridCol>
                <a:gridCol w="4340194">
                  <a:extLst>
                    <a:ext uri="{9D8B030D-6E8A-4147-A177-3AD203B41FA5}">
                      <a16:colId xmlns:a16="http://schemas.microsoft.com/office/drawing/2014/main" val="2063796991"/>
                    </a:ext>
                  </a:extLst>
                </a:gridCol>
              </a:tblGrid>
              <a:tr h="594923">
                <a:tc>
                  <a:txBody>
                    <a:bodyPr/>
                    <a:lstStyle/>
                    <a:p>
                      <a:pPr algn="just">
                        <a:lnSpc>
                          <a:spcPct val="150000"/>
                        </a:lnSpc>
                        <a:spcAft>
                          <a:spcPts val="800"/>
                        </a:spcAft>
                      </a:pPr>
                      <a:r>
                        <a:rPr lang="en-US" sz="2000">
                          <a:effectLst/>
                          <a:latin typeface="Inter"/>
                        </a:rPr>
                        <a:t>Hành động của 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a:effectLst/>
                          <a:latin typeface="Inter"/>
                        </a:rPr>
                        <a:t>Hành động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0114533"/>
                  </a:ext>
                </a:extLst>
              </a:tr>
              <a:tr h="6956220">
                <a:tc>
                  <a:txBody>
                    <a:bodyPr/>
                    <a:lstStyle/>
                    <a:p>
                      <a:pPr algn="just">
                        <a:lnSpc>
                          <a:spcPct val="150000"/>
                        </a:lnSpc>
                        <a:spcAft>
                          <a:spcPts val="800"/>
                        </a:spcAft>
                      </a:pPr>
                      <a:r>
                        <a:rPr lang="en-US" sz="2000" dirty="0">
                          <a:effectLst/>
                          <a:latin typeface="Inter"/>
                        </a:rPr>
                        <a:t>1.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chức</a:t>
                      </a:r>
                      <a:r>
                        <a:rPr lang="en-US" sz="2000" dirty="0">
                          <a:effectLst/>
                          <a:latin typeface="Inter"/>
                        </a:rPr>
                        <a:t> </a:t>
                      </a:r>
                      <a:r>
                        <a:rPr lang="en-US" sz="2000" dirty="0" err="1">
                          <a:effectLst/>
                          <a:latin typeface="Inter"/>
                        </a:rPr>
                        <a:t>năng</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người</a:t>
                      </a:r>
                      <a:r>
                        <a:rPr lang="en-US" sz="2000" dirty="0">
                          <a:effectLst/>
                          <a:latin typeface="Inter"/>
                        </a:rPr>
                        <a:t> </a:t>
                      </a:r>
                      <a:r>
                        <a:rPr lang="en-US" sz="2000" dirty="0" err="1">
                          <a:effectLst/>
                          <a:latin typeface="Inter"/>
                        </a:rPr>
                        <a:t>dùng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nhân</a:t>
                      </a:r>
                      <a:r>
                        <a:rPr lang="en-US" sz="2000" dirty="0">
                          <a:effectLst/>
                          <a:latin typeface="Inter"/>
                        </a:rPr>
                        <a:t> </a:t>
                      </a:r>
                      <a:r>
                        <a:rPr lang="en-US" sz="2000" dirty="0" err="1">
                          <a:effectLst/>
                          <a:latin typeface="Inter"/>
                        </a:rPr>
                        <a:t>viên</a:t>
                      </a:r>
                      <a:r>
                        <a:rPr lang="en-US" sz="2000" dirty="0">
                          <a:effectLst/>
                          <a:latin typeface="Inter"/>
                        </a:rPr>
                        <a:t>)</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p>
                    <a:p>
                      <a:pPr algn="just">
                        <a:lnSpc>
                          <a:spcPct val="150000"/>
                        </a:lnSpc>
                        <a:spcAft>
                          <a:spcPts val="800"/>
                        </a:spcAft>
                      </a:pPr>
                      <a:endParaRPr lang="vi-VN" sz="2000" dirty="0">
                        <a:effectLst/>
                        <a:latin typeface="Inter"/>
                      </a:endParaRPr>
                    </a:p>
                    <a:p>
                      <a:pPr algn="just">
                        <a:lnSpc>
                          <a:spcPct val="150000"/>
                        </a:lnSpc>
                        <a:spcAft>
                          <a:spcPts val="800"/>
                        </a:spcAft>
                      </a:pPr>
                      <a:r>
                        <a:rPr lang="en-US" sz="2000" dirty="0">
                          <a:effectLst/>
                          <a:latin typeface="Inter"/>
                        </a:rPr>
                        <a:t>3.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thông</a:t>
                      </a:r>
                      <a:r>
                        <a:rPr lang="en-US" sz="2000" dirty="0">
                          <a:effectLst/>
                          <a:latin typeface="Inter"/>
                        </a:rPr>
                        <a:t> tin chi </a:t>
                      </a:r>
                      <a:r>
                        <a:rPr lang="en-US" sz="2000" dirty="0" err="1">
                          <a:effectLst/>
                          <a:latin typeface="Inter"/>
                        </a:rPr>
                        <a:t>tiết</a:t>
                      </a:r>
                      <a:r>
                        <a:rPr lang="en-US" sz="2000" dirty="0">
                          <a:effectLst/>
                          <a:latin typeface="Inter"/>
                        </a:rPr>
                        <a:t> </a:t>
                      </a:r>
                      <a:r>
                        <a:rPr lang="en-US" sz="2000" dirty="0" err="1">
                          <a:effectLst/>
                          <a:latin typeface="Inter"/>
                        </a:rPr>
                        <a:t>người</a:t>
                      </a:r>
                      <a:r>
                        <a:rPr lang="en-US" sz="2000" dirty="0">
                          <a:effectLst/>
                          <a:latin typeface="Inter"/>
                        </a:rPr>
                        <a:t> </a:t>
                      </a:r>
                      <a:r>
                        <a:rPr lang="en-US" sz="2000" dirty="0" err="1">
                          <a:effectLst/>
                          <a:latin typeface="Inter"/>
                        </a:rPr>
                        <a:t>dùng</a:t>
                      </a:r>
                      <a:r>
                        <a:rPr lang="en-US" sz="2000" dirty="0">
                          <a:effectLst/>
                          <a:latin typeface="Inter"/>
                        </a:rPr>
                        <a:t> </a:t>
                      </a:r>
                      <a:r>
                        <a:rPr lang="en-US" sz="2000" dirty="0" err="1">
                          <a:effectLst/>
                          <a:latin typeface="Inter"/>
                        </a:rPr>
                        <a:t>cần</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p>
                    <a:p>
                      <a:pPr algn="just">
                        <a:lnSpc>
                          <a:spcPct val="150000"/>
                        </a:lnSpc>
                        <a:spcAft>
                          <a:spcPts val="800"/>
                        </a:spcAft>
                      </a:pPr>
                      <a:endParaRPr lang="vi-VN" sz="2000" dirty="0">
                        <a:effectLst/>
                        <a:latin typeface="Inter"/>
                      </a:endParaRPr>
                    </a:p>
                    <a:p>
                      <a:pPr algn="just">
                        <a:lnSpc>
                          <a:spcPct val="150000"/>
                        </a:lnSpc>
                        <a:spcAft>
                          <a:spcPts val="800"/>
                        </a:spcAft>
                      </a:pPr>
                      <a:r>
                        <a:rPr lang="en-US" sz="2000" dirty="0">
                          <a:effectLst/>
                          <a:latin typeface="Inter"/>
                        </a:rPr>
                        <a:t>2.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người</a:t>
                      </a:r>
                      <a:r>
                        <a:rPr lang="en-US" sz="2000" dirty="0">
                          <a:effectLst/>
                          <a:latin typeface="Inter"/>
                        </a:rPr>
                        <a:t> </a:t>
                      </a:r>
                      <a:r>
                        <a:rPr lang="en-US" sz="2000" dirty="0" err="1">
                          <a:effectLst/>
                          <a:latin typeface="Inter"/>
                        </a:rPr>
                        <a:t>dùng</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p>
                    <a:p>
                      <a:pPr algn="just">
                        <a:lnSpc>
                          <a:spcPct val="150000"/>
                        </a:lnSpc>
                        <a:spcAft>
                          <a:spcPts val="800"/>
                        </a:spcAft>
                      </a:pPr>
                      <a:endParaRPr lang="en-US" sz="2000" dirty="0">
                        <a:effectLst/>
                        <a:latin typeface="Inter"/>
                      </a:endParaRPr>
                    </a:p>
                    <a:p>
                      <a:pPr algn="just">
                        <a:lnSpc>
                          <a:spcPct val="150000"/>
                        </a:lnSpc>
                        <a:spcAft>
                          <a:spcPts val="800"/>
                        </a:spcAft>
                      </a:pPr>
                      <a:endParaRPr lang="vi-VN" sz="2000" dirty="0">
                        <a:effectLst/>
                        <a:latin typeface="Inter"/>
                      </a:endParaRPr>
                    </a:p>
                    <a:p>
                      <a:pPr algn="just">
                        <a:lnSpc>
                          <a:spcPct val="150000"/>
                        </a:lnSpc>
                        <a:spcAft>
                          <a:spcPts val="800"/>
                        </a:spcAft>
                      </a:pPr>
                      <a:r>
                        <a:rPr lang="en-US" sz="2000" dirty="0">
                          <a:effectLst/>
                          <a:latin typeface="Inter"/>
                        </a:rPr>
                        <a:t>4.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và</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thông</a:t>
                      </a:r>
                      <a:r>
                        <a:rPr lang="en-US" sz="2000" dirty="0">
                          <a:effectLst/>
                          <a:latin typeface="Inter"/>
                        </a:rPr>
                        <a:t> </a:t>
                      </a:r>
                      <a:r>
                        <a:rPr lang="en-US" sz="2000" dirty="0" err="1">
                          <a:effectLst/>
                          <a:latin typeface="Inter"/>
                        </a:rPr>
                        <a:t>báo</a:t>
                      </a:r>
                      <a:r>
                        <a:rPr lang="en-US" sz="2000" dirty="0">
                          <a:effectLst/>
                          <a:latin typeface="Inter"/>
                        </a:rPr>
                        <a:t> </a:t>
                      </a:r>
                      <a:r>
                        <a:rPr lang="en-US" sz="2000" dirty="0" err="1">
                          <a:effectLst/>
                          <a:latin typeface="Inter"/>
                        </a:rPr>
                        <a:t>kết</a:t>
                      </a:r>
                      <a:r>
                        <a:rPr lang="en-US" sz="2000" dirty="0">
                          <a:effectLst/>
                          <a:latin typeface="Inter"/>
                        </a:rPr>
                        <a:t> </a:t>
                      </a:r>
                      <a:r>
                        <a:rPr lang="en-US" sz="2000" dirty="0" err="1">
                          <a:effectLst/>
                          <a:latin typeface="Inter"/>
                        </a:rPr>
                        <a:t>quả</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85888916"/>
                  </a:ext>
                </a:extLst>
              </a:tr>
            </a:tbl>
          </a:graphicData>
        </a:graphic>
      </p:graphicFrame>
      <p:sp>
        <p:nvSpPr>
          <p:cNvPr id="6" name="TextBox 10">
            <a:extLst>
              <a:ext uri="{FF2B5EF4-FFF2-40B4-BE49-F238E27FC236}">
                <a16:creationId xmlns:a16="http://schemas.microsoft.com/office/drawing/2014/main" id="{988CD028-7F63-EDA9-5FA9-A0F170A312E1}"/>
              </a:ext>
            </a:extLst>
          </p:cNvPr>
          <p:cNvSpPr txBox="1"/>
          <p:nvPr/>
        </p:nvSpPr>
        <p:spPr>
          <a:xfrm>
            <a:off x="950151" y="1733312"/>
            <a:ext cx="2819400" cy="492443"/>
          </a:xfrm>
          <a:prstGeom prst="rect">
            <a:avLst/>
          </a:prstGeom>
        </p:spPr>
        <p:txBody>
          <a:bodyPr wrap="square" lIns="0" tIns="0" rIns="0" bIns="0" rtlCol="0" anchor="t">
            <a:spAutoFit/>
          </a:bodyPr>
          <a:lstStyle/>
          <a:p>
            <a:r>
              <a:rPr lang="vi-VN"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Bảng đặt tả:</a:t>
            </a:r>
          </a:p>
        </p:txBody>
      </p:sp>
      <p:sp>
        <p:nvSpPr>
          <p:cNvPr id="7" name="Rectangle 3">
            <a:extLst>
              <a:ext uri="{FF2B5EF4-FFF2-40B4-BE49-F238E27FC236}">
                <a16:creationId xmlns:a16="http://schemas.microsoft.com/office/drawing/2014/main" id="{64ADDFDB-865C-E64C-0D67-1F72748543B5}"/>
              </a:ext>
            </a:extLst>
          </p:cNvPr>
          <p:cNvSpPr>
            <a:spLocks noChangeArrowheads="1"/>
          </p:cNvSpPr>
          <p:nvPr/>
        </p:nvSpPr>
        <p:spPr bwMode="auto">
          <a:xfrm>
            <a:off x="9448800" y="1686253"/>
            <a:ext cx="55205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Các</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sự</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kiện</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chính</a:t>
            </a:r>
            <a:endParaRPr kumimoji="0" lang="vi-VN" altLang="vi-VN" sz="3200" b="0" i="0" u="none" strike="noStrike" cap="none" normalizeH="0" baseline="0" dirty="0">
              <a:ln>
                <a:noFill/>
              </a:ln>
              <a:solidFill>
                <a:srgbClr val="09484F"/>
              </a:solidFill>
              <a:effectLst/>
              <a:latin typeface="Josefin Sans Bold" pitchFamily="2" charset="0"/>
            </a:endParaRPr>
          </a:p>
        </p:txBody>
      </p:sp>
    </p:spTree>
    <p:extLst>
      <p:ext uri="{BB962C8B-B14F-4D97-AF65-F5344CB8AC3E}">
        <p14:creationId xmlns:p14="http://schemas.microsoft.com/office/powerpoint/2010/main" val="353708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717129" y="9756059"/>
            <a:ext cx="570871" cy="475379"/>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6306800" y="42862"/>
            <a:ext cx="1985962" cy="1671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sp>
        <p:nvSpPr>
          <p:cNvPr id="3" name="Scroll: Horizontal 2">
            <a:extLst>
              <a:ext uri="{FF2B5EF4-FFF2-40B4-BE49-F238E27FC236}">
                <a16:creationId xmlns:a16="http://schemas.microsoft.com/office/drawing/2014/main" id="{16F139D4-DF0B-6DC3-AC6D-6C3E38543111}"/>
              </a:ext>
            </a:extLst>
          </p:cNvPr>
          <p:cNvSpPr/>
          <p:nvPr/>
        </p:nvSpPr>
        <p:spPr>
          <a:xfrm>
            <a:off x="5486400" y="42862"/>
            <a:ext cx="7620000" cy="1551697"/>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USE CASE </a:t>
            </a:r>
            <a:r>
              <a:rPr lang="en-US" sz="2400" dirty="0">
                <a:solidFill>
                  <a:srgbClr val="09484F"/>
                </a:solidFill>
                <a:effectLst/>
                <a:latin typeface="Josefin Sans Bold" pitchFamily="2" charset="0"/>
                <a:ea typeface="Calibri" panose="020F0502020204030204" pitchFamily="34" charset="0"/>
                <a:cs typeface="Times New Roman" panose="02020603050405020304" pitchFamily="18" charset="0"/>
              </a:rPr>
              <a:t>QUẢN LÝ THÔNG TIN NGƯỜI DÙNG HỆ THỐNG</a:t>
            </a:r>
            <a:endParaRPr lang="vi-VN" sz="3200" b="1" dirty="0">
              <a:solidFill>
                <a:srgbClr val="09484F"/>
              </a:solidFill>
              <a:latin typeface="Josefin Sans Bold" pitchFamily="2" charset="0"/>
            </a:endParaRPr>
          </a:p>
        </p:txBody>
      </p:sp>
      <p:sp>
        <p:nvSpPr>
          <p:cNvPr id="6" name="TextBox 10">
            <a:extLst>
              <a:ext uri="{FF2B5EF4-FFF2-40B4-BE49-F238E27FC236}">
                <a16:creationId xmlns:a16="http://schemas.microsoft.com/office/drawing/2014/main" id="{988CD028-7F63-EDA9-5FA9-A0F170A312E1}"/>
              </a:ext>
            </a:extLst>
          </p:cNvPr>
          <p:cNvSpPr txBox="1"/>
          <p:nvPr/>
        </p:nvSpPr>
        <p:spPr>
          <a:xfrm>
            <a:off x="950151" y="1816262"/>
            <a:ext cx="2819400" cy="492443"/>
          </a:xfrm>
          <a:prstGeom prst="rect">
            <a:avLst/>
          </a:prstGeom>
        </p:spPr>
        <p:txBody>
          <a:bodyPr wrap="square" lIns="0" tIns="0" rIns="0" bIns="0" rtlCol="0" anchor="t">
            <a:spAutoFit/>
          </a:bodyPr>
          <a:lstStyle/>
          <a:p>
            <a:r>
              <a:rPr lang="vi-VN"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Bảng đặt tả:</a:t>
            </a:r>
          </a:p>
        </p:txBody>
      </p:sp>
      <p:sp>
        <p:nvSpPr>
          <p:cNvPr id="7" name="Rectangle 3">
            <a:extLst>
              <a:ext uri="{FF2B5EF4-FFF2-40B4-BE49-F238E27FC236}">
                <a16:creationId xmlns:a16="http://schemas.microsoft.com/office/drawing/2014/main" id="{64ADDFDB-865C-E64C-0D67-1F72748543B5}"/>
              </a:ext>
            </a:extLst>
          </p:cNvPr>
          <p:cNvSpPr>
            <a:spLocks noChangeArrowheads="1"/>
          </p:cNvSpPr>
          <p:nvPr/>
        </p:nvSpPr>
        <p:spPr bwMode="auto">
          <a:xfrm>
            <a:off x="9448800" y="1769203"/>
            <a:ext cx="55205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Các</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sự</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kiện</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chính</a:t>
            </a:r>
            <a:endParaRPr kumimoji="0" lang="vi-VN" altLang="vi-VN" sz="3200" b="0" i="0" u="none" strike="noStrike" cap="none" normalizeH="0" baseline="0" dirty="0">
              <a:ln>
                <a:noFill/>
              </a:ln>
              <a:solidFill>
                <a:srgbClr val="09484F"/>
              </a:solidFill>
              <a:effectLst/>
              <a:latin typeface="Josefin Sans Bold" pitchFamily="2" charset="0"/>
            </a:endParaRPr>
          </a:p>
        </p:txBody>
      </p:sp>
      <p:graphicFrame>
        <p:nvGraphicFramePr>
          <p:cNvPr id="9" name="Table 8">
            <a:extLst>
              <a:ext uri="{FF2B5EF4-FFF2-40B4-BE49-F238E27FC236}">
                <a16:creationId xmlns:a16="http://schemas.microsoft.com/office/drawing/2014/main" id="{0DCBB9D6-99C3-CE42-B659-5E69EF659E86}"/>
              </a:ext>
            </a:extLst>
          </p:cNvPr>
          <p:cNvGraphicFramePr>
            <a:graphicFrameLocks noGrp="1"/>
          </p:cNvGraphicFramePr>
          <p:nvPr>
            <p:extLst>
              <p:ext uri="{D42A27DB-BD31-4B8C-83A1-F6EECF244321}">
                <p14:modId xmlns:p14="http://schemas.microsoft.com/office/powerpoint/2010/main" val="16960269"/>
              </p:ext>
            </p:extLst>
          </p:nvPr>
        </p:nvGraphicFramePr>
        <p:xfrm>
          <a:off x="950152" y="2644796"/>
          <a:ext cx="7812848" cy="6689704"/>
        </p:xfrm>
        <a:graphic>
          <a:graphicData uri="http://schemas.openxmlformats.org/drawingml/2006/table">
            <a:tbl>
              <a:tblPr firstRow="1" firstCol="1" bandRow="1">
                <a:tableStyleId>{5C22544A-7EE6-4342-B048-85BDC9FD1C3A}</a:tableStyleId>
              </a:tblPr>
              <a:tblGrid>
                <a:gridCol w="3240848">
                  <a:extLst>
                    <a:ext uri="{9D8B030D-6E8A-4147-A177-3AD203B41FA5}">
                      <a16:colId xmlns:a16="http://schemas.microsoft.com/office/drawing/2014/main" val="1647506525"/>
                    </a:ext>
                  </a:extLst>
                </a:gridCol>
                <a:gridCol w="4572000">
                  <a:extLst>
                    <a:ext uri="{9D8B030D-6E8A-4147-A177-3AD203B41FA5}">
                      <a16:colId xmlns:a16="http://schemas.microsoft.com/office/drawing/2014/main" val="655820049"/>
                    </a:ext>
                  </a:extLst>
                </a:gridCol>
              </a:tblGrid>
              <a:tr h="480502">
                <a:tc>
                  <a:txBody>
                    <a:bodyPr/>
                    <a:lstStyle/>
                    <a:p>
                      <a:pPr marL="457200" algn="just">
                        <a:lnSpc>
                          <a:spcPct val="150000"/>
                        </a:lnSpc>
                      </a:pPr>
                      <a:r>
                        <a:rPr lang="en-US" sz="2000">
                          <a:effectLst/>
                          <a:latin typeface="Inter"/>
                        </a:rPr>
                        <a:t>Tên ca sử dụng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a:effectLst/>
                          <a:latin typeface="Inter"/>
                        </a:rPr>
                        <a:t>Chỉnh sửa phòng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6389068"/>
                  </a:ext>
                </a:extLst>
              </a:tr>
              <a:tr h="480502">
                <a:tc>
                  <a:txBody>
                    <a:bodyPr/>
                    <a:lstStyle/>
                    <a:p>
                      <a:pPr marL="457200" algn="just">
                        <a:lnSpc>
                          <a:spcPct val="150000"/>
                        </a:lnSpc>
                      </a:pPr>
                      <a:r>
                        <a:rPr lang="en-US" sz="2000">
                          <a:effectLst/>
                          <a:latin typeface="Inter"/>
                        </a:rPr>
                        <a:t>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a:effectLst/>
                          <a:latin typeface="Inter"/>
                        </a:rPr>
                        <a:t>Quản lý</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4558391"/>
                  </a:ext>
                </a:extLst>
              </a:tr>
              <a:tr h="1016402">
                <a:tc>
                  <a:txBody>
                    <a:bodyPr/>
                    <a:lstStyle/>
                    <a:p>
                      <a:pPr marL="457200" algn="just">
                        <a:lnSpc>
                          <a:spcPct val="150000"/>
                        </a:lnSpc>
                      </a:pPr>
                      <a:r>
                        <a:rPr lang="en-US" sz="2000">
                          <a:effectLst/>
                          <a:latin typeface="Inter"/>
                        </a:rPr>
                        <a:t>Điều kiện trước </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2000">
                          <a:effectLst/>
                          <a:latin typeface="Inter"/>
                        </a:rPr>
                        <a:t>Phải được sự ủy quyền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94798"/>
                  </a:ext>
                </a:extLst>
              </a:tr>
              <a:tr h="1016402">
                <a:tc>
                  <a:txBody>
                    <a:bodyPr/>
                    <a:lstStyle/>
                    <a:p>
                      <a:pPr marL="457200" algn="just">
                        <a:lnSpc>
                          <a:spcPct val="150000"/>
                        </a:lnSpc>
                        <a:spcAft>
                          <a:spcPts val="800"/>
                        </a:spcAft>
                      </a:pPr>
                      <a:r>
                        <a:rPr lang="en-US" sz="2000" dirty="0" err="1">
                          <a:effectLst/>
                          <a:latin typeface="Inter"/>
                        </a:rPr>
                        <a:t>Điều</a:t>
                      </a:r>
                      <a:r>
                        <a:rPr lang="en-US" sz="2000" dirty="0">
                          <a:effectLst/>
                          <a:latin typeface="Inter"/>
                        </a:rPr>
                        <a:t> </a:t>
                      </a:r>
                      <a:r>
                        <a:rPr lang="en-US" sz="2000" dirty="0" err="1">
                          <a:effectLst/>
                          <a:latin typeface="Inter"/>
                        </a:rPr>
                        <a:t>kiện</a:t>
                      </a:r>
                      <a:r>
                        <a:rPr lang="en-US" sz="2000" dirty="0">
                          <a:effectLst/>
                          <a:latin typeface="Inter"/>
                        </a:rPr>
                        <a:t> </a:t>
                      </a:r>
                      <a:r>
                        <a:rPr lang="en-US" sz="2000" dirty="0" err="1">
                          <a:effectLst/>
                          <a:latin typeface="Inter"/>
                        </a:rPr>
                        <a:t>sau</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a:effectLst/>
                          <a:latin typeface="Inter"/>
                        </a:rPr>
                        <a:t>Thêm thêm, sửa, xóa phòng cho thuê thành công.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450505"/>
                  </a:ext>
                </a:extLst>
              </a:tr>
              <a:tr h="3695896">
                <a:tc>
                  <a:txBody>
                    <a:bodyPr/>
                    <a:lstStyle/>
                    <a:p>
                      <a:pPr marL="457200" algn="just">
                        <a:lnSpc>
                          <a:spcPct val="150000"/>
                        </a:lnSpc>
                        <a:spcAft>
                          <a:spcPts val="800"/>
                        </a:spcAft>
                      </a:pPr>
                      <a:r>
                        <a:rPr lang="en-US" sz="2000">
                          <a:effectLst/>
                          <a:latin typeface="Inter"/>
                        </a:rPr>
                        <a:t>Mô tả</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dirty="0">
                          <a:effectLst/>
                          <a:latin typeface="Inter"/>
                        </a:rPr>
                        <a:t>Khi </a:t>
                      </a:r>
                      <a:r>
                        <a:rPr lang="en-US" sz="2000" dirty="0" err="1">
                          <a:effectLst/>
                          <a:latin typeface="Inter"/>
                        </a:rPr>
                        <a:t>muốn</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cho</a:t>
                      </a:r>
                      <a:r>
                        <a:rPr lang="en-US" sz="2000" dirty="0">
                          <a:effectLst/>
                          <a:latin typeface="Inter"/>
                        </a:rPr>
                        <a:t> </a:t>
                      </a:r>
                      <a:r>
                        <a:rPr lang="en-US" sz="2000" dirty="0" err="1">
                          <a:effectLst/>
                          <a:latin typeface="Inter"/>
                        </a:rPr>
                        <a:t>thuê</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phòng</a:t>
                      </a:r>
                      <a:r>
                        <a:rPr lang="en-US" sz="2000" dirty="0">
                          <a:effectLst/>
                          <a:latin typeface="Inter"/>
                        </a:rPr>
                        <a:t> </a:t>
                      </a:r>
                      <a:r>
                        <a:rPr lang="en-US" sz="2000" dirty="0" err="1">
                          <a:effectLst/>
                          <a:latin typeface="Inter"/>
                        </a:rPr>
                        <a:t>cho</a:t>
                      </a:r>
                      <a:r>
                        <a:rPr lang="en-US" sz="2000" dirty="0">
                          <a:effectLst/>
                          <a:latin typeface="Inter"/>
                        </a:rPr>
                        <a:t> </a:t>
                      </a:r>
                      <a:r>
                        <a:rPr lang="en-US" sz="2000" dirty="0" err="1">
                          <a:effectLst/>
                          <a:latin typeface="Inter"/>
                        </a:rPr>
                        <a:t>thuê</a:t>
                      </a:r>
                      <a:r>
                        <a:rPr lang="en-US" sz="2000" dirty="0">
                          <a:effectLst/>
                          <a:latin typeface="Inter"/>
                        </a:rPr>
                        <a:t>. Sau </a:t>
                      </a:r>
                      <a:r>
                        <a:rPr lang="en-US" sz="2000" dirty="0" err="1">
                          <a:effectLst/>
                          <a:latin typeface="Inter"/>
                        </a:rPr>
                        <a:t>khi</a:t>
                      </a:r>
                      <a:r>
                        <a:rPr lang="en-US" sz="2000" dirty="0">
                          <a:effectLst/>
                          <a:latin typeface="Inter"/>
                        </a:rPr>
                        <a:t>, </a:t>
                      </a:r>
                      <a:r>
                        <a:rPr lang="en-US" sz="2000" dirty="0" err="1">
                          <a:effectLst/>
                          <a:latin typeface="Inter"/>
                        </a:rPr>
                        <a:t>chỉnh</a:t>
                      </a:r>
                      <a:r>
                        <a:rPr lang="en-US" sz="2000" dirty="0">
                          <a:effectLst/>
                          <a:latin typeface="Inter"/>
                        </a:rPr>
                        <a:t> </a:t>
                      </a:r>
                      <a:r>
                        <a:rPr lang="en-US" sz="2000" dirty="0" err="1">
                          <a:effectLst/>
                          <a:latin typeface="Inter"/>
                        </a:rPr>
                        <a:t>sửa</a:t>
                      </a:r>
                      <a:r>
                        <a:rPr lang="en-US" sz="2000" dirty="0">
                          <a:effectLst/>
                          <a:latin typeface="Inter"/>
                        </a:rPr>
                        <a:t> ,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thành</a:t>
                      </a:r>
                      <a:r>
                        <a:rPr lang="en-US" sz="2000" dirty="0">
                          <a:effectLst/>
                          <a:latin typeface="Inter"/>
                        </a:rPr>
                        <a:t> </a:t>
                      </a:r>
                      <a:r>
                        <a:rPr lang="en-US" sz="2000" dirty="0" err="1">
                          <a:effectLst/>
                          <a:latin typeface="Inter"/>
                        </a:rPr>
                        <a:t>công</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trên</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đặt</a:t>
                      </a:r>
                      <a:r>
                        <a:rPr lang="en-US" sz="2000" dirty="0">
                          <a:effectLst/>
                          <a:latin typeface="Inter"/>
                        </a:rPr>
                        <a:t> </a:t>
                      </a:r>
                      <a:r>
                        <a:rPr lang="en-US" sz="2000" dirty="0" err="1">
                          <a:effectLst/>
                          <a:latin typeface="Inter"/>
                        </a:rPr>
                        <a:t>phòng</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9918327"/>
                  </a:ext>
                </a:extLst>
              </a:tr>
            </a:tbl>
          </a:graphicData>
        </a:graphic>
      </p:graphicFrame>
      <p:graphicFrame>
        <p:nvGraphicFramePr>
          <p:cNvPr id="10" name="Table 9">
            <a:extLst>
              <a:ext uri="{FF2B5EF4-FFF2-40B4-BE49-F238E27FC236}">
                <a16:creationId xmlns:a16="http://schemas.microsoft.com/office/drawing/2014/main" id="{555FF531-D0B4-54B9-7566-608D271C5F77}"/>
              </a:ext>
            </a:extLst>
          </p:cNvPr>
          <p:cNvGraphicFramePr>
            <a:graphicFrameLocks noGrp="1"/>
          </p:cNvGraphicFramePr>
          <p:nvPr>
            <p:extLst>
              <p:ext uri="{D42A27DB-BD31-4B8C-83A1-F6EECF244321}">
                <p14:modId xmlns:p14="http://schemas.microsoft.com/office/powerpoint/2010/main" val="3132949882"/>
              </p:ext>
            </p:extLst>
          </p:nvPr>
        </p:nvGraphicFramePr>
        <p:xfrm>
          <a:off x="9144000" y="2644796"/>
          <a:ext cx="8193848" cy="6689704"/>
        </p:xfrm>
        <a:graphic>
          <a:graphicData uri="http://schemas.openxmlformats.org/drawingml/2006/table">
            <a:tbl>
              <a:tblPr firstRow="1" firstCol="1" bandRow="1">
                <a:tableStyleId>{5C22544A-7EE6-4342-B048-85BDC9FD1C3A}</a:tableStyleId>
              </a:tblPr>
              <a:tblGrid>
                <a:gridCol w="3886200">
                  <a:extLst>
                    <a:ext uri="{9D8B030D-6E8A-4147-A177-3AD203B41FA5}">
                      <a16:colId xmlns:a16="http://schemas.microsoft.com/office/drawing/2014/main" val="2017660331"/>
                    </a:ext>
                  </a:extLst>
                </a:gridCol>
                <a:gridCol w="4307648">
                  <a:extLst>
                    <a:ext uri="{9D8B030D-6E8A-4147-A177-3AD203B41FA5}">
                      <a16:colId xmlns:a16="http://schemas.microsoft.com/office/drawing/2014/main" val="1310813881"/>
                    </a:ext>
                  </a:extLst>
                </a:gridCol>
              </a:tblGrid>
              <a:tr h="472371">
                <a:tc>
                  <a:txBody>
                    <a:bodyPr/>
                    <a:lstStyle/>
                    <a:p>
                      <a:pPr algn="just">
                        <a:lnSpc>
                          <a:spcPct val="150000"/>
                        </a:lnSpc>
                        <a:spcAft>
                          <a:spcPts val="800"/>
                        </a:spcAft>
                      </a:pPr>
                      <a:r>
                        <a:rPr lang="en-US" sz="2000">
                          <a:effectLst/>
                          <a:latin typeface="Inter"/>
                        </a:rPr>
                        <a:t>Hành động của 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a:effectLst/>
                          <a:latin typeface="Inter"/>
                        </a:rPr>
                        <a:t>Hành động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636532"/>
                  </a:ext>
                </a:extLst>
              </a:tr>
              <a:tr h="6217333">
                <a:tc>
                  <a:txBody>
                    <a:bodyPr/>
                    <a:lstStyle/>
                    <a:p>
                      <a:pPr algn="just">
                        <a:lnSpc>
                          <a:spcPct val="150000"/>
                        </a:lnSpc>
                        <a:spcAft>
                          <a:spcPts val="800"/>
                        </a:spcAft>
                      </a:pPr>
                      <a:r>
                        <a:rPr lang="en-US" sz="2000" dirty="0">
                          <a:effectLst/>
                          <a:latin typeface="Inter"/>
                        </a:rPr>
                        <a:t>1.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chức</a:t>
                      </a:r>
                      <a:r>
                        <a:rPr lang="en-US" sz="2000" dirty="0">
                          <a:effectLst/>
                          <a:latin typeface="Inter"/>
                        </a:rPr>
                        <a:t> </a:t>
                      </a:r>
                      <a:r>
                        <a:rPr lang="en-US" sz="2000" dirty="0" err="1">
                          <a:effectLst/>
                          <a:latin typeface="Inter"/>
                        </a:rPr>
                        <a:t>năng</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cho</a:t>
                      </a:r>
                      <a:r>
                        <a:rPr lang="en-US" sz="2000" dirty="0">
                          <a:effectLst/>
                          <a:latin typeface="Inter"/>
                        </a:rPr>
                        <a:t> </a:t>
                      </a:r>
                      <a:r>
                        <a:rPr lang="en-US" sz="2000" dirty="0" err="1">
                          <a:effectLst/>
                          <a:latin typeface="Inter"/>
                        </a:rPr>
                        <a:t>thuê</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3.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thông</a:t>
                      </a:r>
                      <a:r>
                        <a:rPr lang="en-US" sz="2000" dirty="0">
                          <a:effectLst/>
                          <a:latin typeface="Inter"/>
                        </a:rPr>
                        <a:t> tin chi </a:t>
                      </a:r>
                      <a:r>
                        <a:rPr lang="en-US" sz="2000" dirty="0" err="1">
                          <a:effectLst/>
                          <a:latin typeface="Inter"/>
                        </a:rPr>
                        <a:t>tiết</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cần</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2.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nhập</a:t>
                      </a:r>
                      <a:r>
                        <a:rPr lang="en-US" sz="2000" dirty="0">
                          <a:effectLst/>
                          <a:latin typeface="Inter"/>
                        </a:rPr>
                        <a:t> </a:t>
                      </a:r>
                      <a:r>
                        <a:rPr lang="en-US" sz="2000" dirty="0" err="1">
                          <a:effectLst/>
                          <a:latin typeface="Inter"/>
                        </a:rPr>
                        <a:t>thêm</a:t>
                      </a:r>
                      <a:r>
                        <a:rPr lang="en-US" sz="2000" dirty="0">
                          <a:effectLst/>
                          <a:latin typeface="Inter"/>
                        </a:rPr>
                        <a:t>, </a:t>
                      </a:r>
                      <a:r>
                        <a:rPr lang="en-US" sz="2000" dirty="0" err="1">
                          <a:effectLst/>
                          <a:latin typeface="Inter"/>
                        </a:rPr>
                        <a:t>sửa</a:t>
                      </a:r>
                      <a:r>
                        <a:rPr lang="en-US" sz="2000" dirty="0">
                          <a:effectLst/>
                          <a:latin typeface="Inter"/>
                        </a:rPr>
                        <a:t>, </a:t>
                      </a:r>
                      <a:r>
                        <a:rPr lang="en-US" sz="2000" dirty="0" err="1">
                          <a:effectLst/>
                          <a:latin typeface="Inter"/>
                        </a:rPr>
                        <a:t>xóa</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phòng</a:t>
                      </a:r>
                      <a:r>
                        <a:rPr lang="en-US" sz="2000" dirty="0">
                          <a:effectLst/>
                          <a:latin typeface="Inter"/>
                        </a:rPr>
                        <a:t> </a:t>
                      </a:r>
                      <a:r>
                        <a:rPr lang="en-US" sz="2000" dirty="0" err="1">
                          <a:effectLst/>
                          <a:latin typeface="Inter"/>
                        </a:rPr>
                        <a:t>cho</a:t>
                      </a:r>
                      <a:r>
                        <a:rPr lang="en-US" sz="2000" dirty="0">
                          <a:effectLst/>
                          <a:latin typeface="Inter"/>
                        </a:rPr>
                        <a:t> </a:t>
                      </a:r>
                      <a:r>
                        <a:rPr lang="en-US" sz="2000" dirty="0" err="1">
                          <a:effectLst/>
                          <a:latin typeface="Inter"/>
                        </a:rPr>
                        <a:t>thuê</a:t>
                      </a:r>
                      <a:r>
                        <a:rPr lang="en-US" sz="2000" dirty="0">
                          <a:effectLst/>
                          <a:latin typeface="Inter"/>
                        </a:rPr>
                        <a:t>.</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 </a:t>
                      </a:r>
                      <a:endParaRPr lang="vi-VN" sz="2000" dirty="0">
                        <a:effectLst/>
                        <a:latin typeface="Inter"/>
                      </a:endParaRPr>
                    </a:p>
                    <a:p>
                      <a:pPr algn="just">
                        <a:lnSpc>
                          <a:spcPct val="150000"/>
                        </a:lnSpc>
                        <a:spcAft>
                          <a:spcPts val="800"/>
                        </a:spcAft>
                      </a:pPr>
                      <a:r>
                        <a:rPr lang="en-US" sz="2000" dirty="0">
                          <a:effectLst/>
                          <a:latin typeface="Inter"/>
                        </a:rPr>
                        <a:t>4.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ghi</a:t>
                      </a:r>
                      <a:r>
                        <a:rPr lang="en-US" sz="2000" dirty="0">
                          <a:effectLst/>
                          <a:latin typeface="Inter"/>
                        </a:rPr>
                        <a:t> </a:t>
                      </a:r>
                      <a:r>
                        <a:rPr lang="en-US" sz="2000" dirty="0" err="1">
                          <a:effectLst/>
                          <a:latin typeface="Inter"/>
                        </a:rPr>
                        <a:t>nhận</a:t>
                      </a:r>
                      <a:r>
                        <a:rPr lang="en-US" sz="2000" dirty="0">
                          <a:effectLst/>
                          <a:latin typeface="Inter"/>
                        </a:rPr>
                        <a:t> </a:t>
                      </a:r>
                      <a:r>
                        <a:rPr lang="en-US" sz="2000" dirty="0" err="1">
                          <a:effectLst/>
                          <a:latin typeface="Inter"/>
                        </a:rPr>
                        <a:t>thông</a:t>
                      </a:r>
                      <a:r>
                        <a:rPr lang="en-US" sz="2000" dirty="0">
                          <a:effectLst/>
                          <a:latin typeface="Inter"/>
                        </a:rPr>
                        <a:t> tin </a:t>
                      </a:r>
                      <a:r>
                        <a:rPr lang="en-US" sz="2000" dirty="0" err="1">
                          <a:effectLst/>
                          <a:latin typeface="Inter"/>
                        </a:rPr>
                        <a:t>và</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thông</a:t>
                      </a:r>
                      <a:r>
                        <a:rPr lang="en-US" sz="2000" dirty="0">
                          <a:effectLst/>
                          <a:latin typeface="Inter"/>
                        </a:rPr>
                        <a:t> </a:t>
                      </a:r>
                      <a:r>
                        <a:rPr lang="en-US" sz="2000" dirty="0" err="1">
                          <a:effectLst/>
                          <a:latin typeface="Inter"/>
                        </a:rPr>
                        <a:t>báo</a:t>
                      </a:r>
                      <a:r>
                        <a:rPr lang="en-US" sz="2000" dirty="0">
                          <a:effectLst/>
                          <a:latin typeface="Inter"/>
                        </a:rPr>
                        <a:t> </a:t>
                      </a:r>
                      <a:r>
                        <a:rPr lang="en-US" sz="2000" dirty="0" err="1">
                          <a:effectLst/>
                          <a:latin typeface="Inter"/>
                        </a:rPr>
                        <a:t>kết</a:t>
                      </a:r>
                      <a:r>
                        <a:rPr lang="en-US" sz="2000" dirty="0">
                          <a:effectLst/>
                          <a:latin typeface="Inter"/>
                        </a:rPr>
                        <a:t> </a:t>
                      </a:r>
                      <a:r>
                        <a:rPr lang="en-US" sz="2000" dirty="0" err="1">
                          <a:effectLst/>
                          <a:latin typeface="Inter"/>
                        </a:rPr>
                        <a:t>quả</a:t>
                      </a:r>
                      <a:r>
                        <a:rPr lang="en-US" sz="2000" dirty="0">
                          <a:effectLst/>
                          <a:latin typeface="Inter"/>
                        </a:rPr>
                        <a:t>.</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1619780"/>
                  </a:ext>
                </a:extLst>
              </a:tr>
            </a:tbl>
          </a:graphicData>
        </a:graphic>
      </p:graphicFrame>
    </p:spTree>
    <p:extLst>
      <p:ext uri="{BB962C8B-B14F-4D97-AF65-F5344CB8AC3E}">
        <p14:creationId xmlns:p14="http://schemas.microsoft.com/office/powerpoint/2010/main" val="34497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5D0A92-0C0F-E76B-4257-04E40FCD1D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717129" y="9756059"/>
            <a:ext cx="570871" cy="475379"/>
          </a:xfrm>
          <a:prstGeom prst="rect">
            <a:avLst/>
          </a:prstGeom>
        </p:spPr>
      </p:pic>
      <p:pic>
        <p:nvPicPr>
          <p:cNvPr id="12" name="Picture 11">
            <a:extLst>
              <a:ext uri="{FF2B5EF4-FFF2-40B4-BE49-F238E27FC236}">
                <a16:creationId xmlns:a16="http://schemas.microsoft.com/office/drawing/2014/main" id="{C7220CB0-6CBB-BBBC-5362-DF3C7C7B3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8674"/>
            <a:ext cx="950151" cy="711749"/>
          </a:xfrm>
          <a:prstGeom prst="rect">
            <a:avLst/>
          </a:prstGeom>
        </p:spPr>
      </p:pic>
      <p:grpSp>
        <p:nvGrpSpPr>
          <p:cNvPr id="14" name="object 2">
            <a:extLst>
              <a:ext uri="{FF2B5EF4-FFF2-40B4-BE49-F238E27FC236}">
                <a16:creationId xmlns:a16="http://schemas.microsoft.com/office/drawing/2014/main" id="{C59D23CE-1D5B-A6E7-CE93-336D1249A7E0}"/>
              </a:ext>
            </a:extLst>
          </p:cNvPr>
          <p:cNvGrpSpPr/>
          <p:nvPr/>
        </p:nvGrpSpPr>
        <p:grpSpPr>
          <a:xfrm>
            <a:off x="16306800" y="42862"/>
            <a:ext cx="1985962" cy="1671638"/>
            <a:chOff x="13197321" y="5312023"/>
            <a:chExt cx="5090795" cy="4975225"/>
          </a:xfrm>
        </p:grpSpPr>
        <p:sp>
          <p:nvSpPr>
            <p:cNvPr id="15" name="object 3">
              <a:extLst>
                <a:ext uri="{FF2B5EF4-FFF2-40B4-BE49-F238E27FC236}">
                  <a16:creationId xmlns:a16="http://schemas.microsoft.com/office/drawing/2014/main" id="{6B3032D0-897F-97FF-5536-54044CAC4E64}"/>
                </a:ext>
              </a:extLst>
            </p:cNvPr>
            <p:cNvSpPr/>
            <p:nvPr/>
          </p:nvSpPr>
          <p:spPr>
            <a:xfrm>
              <a:off x="13197321" y="5312023"/>
              <a:ext cx="4057649" cy="3638549"/>
            </a:xfrm>
            <a:prstGeom prst="rect">
              <a:avLst/>
            </a:prstGeom>
            <a:blipFill>
              <a:blip r:embed="rId7"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26ACC81B-323D-E77D-8754-D3F4D1CEEFB9}"/>
                </a:ext>
              </a:extLst>
            </p:cNvPr>
            <p:cNvSpPr/>
            <p:nvPr/>
          </p:nvSpPr>
          <p:spPr>
            <a:xfrm>
              <a:off x="16824624" y="8821430"/>
              <a:ext cx="1463366" cy="1465569"/>
            </a:xfrm>
            <a:prstGeom prst="rect">
              <a:avLst/>
            </a:prstGeom>
            <a:blipFill>
              <a:blip r:embed="rId8" cstate="print"/>
              <a:stretch>
                <a:fillRect/>
              </a:stretch>
            </a:blipFill>
          </p:spPr>
          <p:txBody>
            <a:bodyPr wrap="square" lIns="0" tIns="0" rIns="0" bIns="0" rtlCol="0"/>
            <a:lstStyle/>
            <a:p>
              <a:endParaRPr/>
            </a:p>
          </p:txBody>
        </p:sp>
      </p:grpSp>
      <p:sp>
        <p:nvSpPr>
          <p:cNvPr id="3" name="Scroll: Horizontal 2">
            <a:extLst>
              <a:ext uri="{FF2B5EF4-FFF2-40B4-BE49-F238E27FC236}">
                <a16:creationId xmlns:a16="http://schemas.microsoft.com/office/drawing/2014/main" id="{16F139D4-DF0B-6DC3-AC6D-6C3E38543111}"/>
              </a:ext>
            </a:extLst>
          </p:cNvPr>
          <p:cNvSpPr/>
          <p:nvPr/>
        </p:nvSpPr>
        <p:spPr>
          <a:xfrm>
            <a:off x="5638800" y="406336"/>
            <a:ext cx="7010400" cy="1308080"/>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USE CASE THỐNG KÊ</a:t>
            </a:r>
            <a:endParaRPr lang="vi-VN" sz="4800" b="1" dirty="0">
              <a:solidFill>
                <a:srgbClr val="09484F"/>
              </a:solidFill>
              <a:latin typeface="Josefin Sans Bold" pitchFamily="2" charset="0"/>
            </a:endParaRPr>
          </a:p>
        </p:txBody>
      </p:sp>
      <p:sp>
        <p:nvSpPr>
          <p:cNvPr id="6" name="TextBox 10">
            <a:extLst>
              <a:ext uri="{FF2B5EF4-FFF2-40B4-BE49-F238E27FC236}">
                <a16:creationId xmlns:a16="http://schemas.microsoft.com/office/drawing/2014/main" id="{988CD028-7F63-EDA9-5FA9-A0F170A312E1}"/>
              </a:ext>
            </a:extLst>
          </p:cNvPr>
          <p:cNvSpPr txBox="1"/>
          <p:nvPr/>
        </p:nvSpPr>
        <p:spPr>
          <a:xfrm>
            <a:off x="950151" y="1733312"/>
            <a:ext cx="2819400" cy="492443"/>
          </a:xfrm>
          <a:prstGeom prst="rect">
            <a:avLst/>
          </a:prstGeom>
        </p:spPr>
        <p:txBody>
          <a:bodyPr wrap="square" lIns="0" tIns="0" rIns="0" bIns="0" rtlCol="0" anchor="t">
            <a:spAutoFit/>
          </a:bodyPr>
          <a:lstStyle/>
          <a:p>
            <a:r>
              <a:rPr lang="vi-VN" sz="3200" dirty="0">
                <a:solidFill>
                  <a:srgbClr val="09484F"/>
                </a:solidFill>
                <a:effectLst/>
                <a:latin typeface="Josefin Sans Bold" pitchFamily="2" charset="0"/>
                <a:ea typeface="Times New Roman" panose="02020603050405020304" pitchFamily="18" charset="0"/>
                <a:cs typeface="Times New Roman" panose="02020603050405020304" pitchFamily="18" charset="0"/>
              </a:rPr>
              <a:t>Bảng đặt tả:</a:t>
            </a:r>
          </a:p>
        </p:txBody>
      </p:sp>
      <p:sp>
        <p:nvSpPr>
          <p:cNvPr id="7" name="Rectangle 3">
            <a:extLst>
              <a:ext uri="{FF2B5EF4-FFF2-40B4-BE49-F238E27FC236}">
                <a16:creationId xmlns:a16="http://schemas.microsoft.com/office/drawing/2014/main" id="{64ADDFDB-865C-E64C-0D67-1F72748543B5}"/>
              </a:ext>
            </a:extLst>
          </p:cNvPr>
          <p:cNvSpPr>
            <a:spLocks noChangeArrowheads="1"/>
          </p:cNvSpPr>
          <p:nvPr/>
        </p:nvSpPr>
        <p:spPr bwMode="auto">
          <a:xfrm>
            <a:off x="9448800" y="1686253"/>
            <a:ext cx="55205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Các</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sự</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kiện</a:t>
            </a:r>
            <a:r>
              <a:rPr kumimoji="0" lang="en-US" altLang="vi-VN" sz="3200" b="0" i="0" u="none" strike="noStrike" cap="none" normalizeH="0" baseline="0" dirty="0">
                <a:ln>
                  <a:noFill/>
                </a:ln>
                <a:solidFill>
                  <a:srgbClr val="09484F"/>
                </a:solidFill>
                <a:effectLst/>
                <a:latin typeface="Josefin Sans Bold" pitchFamily="2" charset="0"/>
                <a:ea typeface="Calibri" panose="020F0502020204030204" pitchFamily="34" charset="0"/>
                <a:cs typeface="Times New Roman" panose="02020603050405020304" pitchFamily="18" charset="0"/>
              </a:rPr>
              <a:t> </a:t>
            </a:r>
            <a:r>
              <a:rPr kumimoji="0" lang="en-US" altLang="vi-VN" sz="3200" b="0" i="0" u="none" strike="noStrike" cap="none" normalizeH="0" baseline="0" dirty="0" err="1">
                <a:ln>
                  <a:noFill/>
                </a:ln>
                <a:solidFill>
                  <a:srgbClr val="09484F"/>
                </a:solidFill>
                <a:effectLst/>
                <a:latin typeface="Josefin Sans Bold" pitchFamily="2" charset="0"/>
                <a:ea typeface="Calibri" panose="020F0502020204030204" pitchFamily="34" charset="0"/>
                <a:cs typeface="Times New Roman" panose="02020603050405020304" pitchFamily="18" charset="0"/>
              </a:rPr>
              <a:t>chính</a:t>
            </a:r>
            <a:endParaRPr kumimoji="0" lang="vi-VN" altLang="vi-VN" sz="3200" b="0" i="0" u="none" strike="noStrike" cap="none" normalizeH="0" baseline="0" dirty="0">
              <a:ln>
                <a:noFill/>
              </a:ln>
              <a:solidFill>
                <a:srgbClr val="09484F"/>
              </a:solidFill>
              <a:effectLst/>
              <a:latin typeface="Josefin Sans Bold" pitchFamily="2" charset="0"/>
            </a:endParaRPr>
          </a:p>
        </p:txBody>
      </p:sp>
      <p:graphicFrame>
        <p:nvGraphicFramePr>
          <p:cNvPr id="2" name="Table 1">
            <a:extLst>
              <a:ext uri="{FF2B5EF4-FFF2-40B4-BE49-F238E27FC236}">
                <a16:creationId xmlns:a16="http://schemas.microsoft.com/office/drawing/2014/main" id="{2868192C-4431-9010-6D59-7B904FF4211D}"/>
              </a:ext>
            </a:extLst>
          </p:cNvPr>
          <p:cNvGraphicFramePr>
            <a:graphicFrameLocks noGrp="1"/>
          </p:cNvGraphicFramePr>
          <p:nvPr>
            <p:extLst>
              <p:ext uri="{D42A27DB-BD31-4B8C-83A1-F6EECF244321}">
                <p14:modId xmlns:p14="http://schemas.microsoft.com/office/powerpoint/2010/main" val="3640763694"/>
              </p:ext>
            </p:extLst>
          </p:nvPr>
        </p:nvGraphicFramePr>
        <p:xfrm>
          <a:off x="932008" y="2400300"/>
          <a:ext cx="8211992" cy="6858000"/>
        </p:xfrm>
        <a:graphic>
          <a:graphicData uri="http://schemas.openxmlformats.org/drawingml/2006/table">
            <a:tbl>
              <a:tblPr firstRow="1" firstCol="1" bandRow="1">
                <a:tableStyleId>{5C22544A-7EE6-4342-B048-85BDC9FD1C3A}</a:tableStyleId>
              </a:tblPr>
              <a:tblGrid>
                <a:gridCol w="2954192">
                  <a:extLst>
                    <a:ext uri="{9D8B030D-6E8A-4147-A177-3AD203B41FA5}">
                      <a16:colId xmlns:a16="http://schemas.microsoft.com/office/drawing/2014/main" val="166344989"/>
                    </a:ext>
                  </a:extLst>
                </a:gridCol>
                <a:gridCol w="5257800">
                  <a:extLst>
                    <a:ext uri="{9D8B030D-6E8A-4147-A177-3AD203B41FA5}">
                      <a16:colId xmlns:a16="http://schemas.microsoft.com/office/drawing/2014/main" val="1996763704"/>
                    </a:ext>
                  </a:extLst>
                </a:gridCol>
              </a:tblGrid>
              <a:tr h="492591">
                <a:tc>
                  <a:txBody>
                    <a:bodyPr/>
                    <a:lstStyle/>
                    <a:p>
                      <a:pPr marL="457200" algn="l">
                        <a:lnSpc>
                          <a:spcPct val="150000"/>
                        </a:lnSpc>
                      </a:pPr>
                      <a:r>
                        <a:rPr lang="en-US" sz="2000">
                          <a:effectLst/>
                          <a:latin typeface="Inter"/>
                        </a:rPr>
                        <a:t>Tên ca sử dụng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Thống kê</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6629068"/>
                  </a:ext>
                </a:extLst>
              </a:tr>
              <a:tr h="492591">
                <a:tc>
                  <a:txBody>
                    <a:bodyPr/>
                    <a:lstStyle/>
                    <a:p>
                      <a:pPr marL="457200" algn="l">
                        <a:lnSpc>
                          <a:spcPct val="150000"/>
                        </a:lnSpc>
                      </a:pPr>
                      <a:r>
                        <a:rPr lang="en-US" sz="2000">
                          <a:effectLst/>
                          <a:latin typeface="Inter"/>
                        </a:rPr>
                        <a:t>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Quản lý</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8125657"/>
                  </a:ext>
                </a:extLst>
              </a:tr>
              <a:tr h="1041971">
                <a:tc>
                  <a:txBody>
                    <a:bodyPr/>
                    <a:lstStyle/>
                    <a:p>
                      <a:pPr marL="457200" algn="l">
                        <a:lnSpc>
                          <a:spcPct val="150000"/>
                        </a:lnSpc>
                      </a:pPr>
                      <a:r>
                        <a:rPr lang="en-US" sz="2000" dirty="0" err="1">
                          <a:effectLst/>
                          <a:latin typeface="Inter"/>
                        </a:rPr>
                        <a:t>Điều</a:t>
                      </a:r>
                      <a:r>
                        <a:rPr lang="en-US" sz="2000" dirty="0">
                          <a:effectLst/>
                          <a:latin typeface="Inter"/>
                        </a:rPr>
                        <a:t> </a:t>
                      </a:r>
                      <a:r>
                        <a:rPr lang="en-US" sz="2000" dirty="0" err="1">
                          <a:effectLst/>
                          <a:latin typeface="Inter"/>
                        </a:rPr>
                        <a:t>kiện</a:t>
                      </a:r>
                      <a:r>
                        <a:rPr lang="en-US" sz="2000" dirty="0">
                          <a:effectLst/>
                          <a:latin typeface="Inter"/>
                        </a:rPr>
                        <a:t> </a:t>
                      </a:r>
                      <a:r>
                        <a:rPr lang="en-US" sz="2000" dirty="0" err="1">
                          <a:effectLst/>
                          <a:latin typeface="Inter"/>
                        </a:rPr>
                        <a:t>trước</a:t>
                      </a:r>
                      <a:r>
                        <a:rPr lang="en-US" sz="2000" dirty="0">
                          <a:effectLst/>
                          <a:latin typeface="Inter"/>
                        </a:rPr>
                        <a:t> </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Phải được sự ủy quyền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312127"/>
                  </a:ext>
                </a:extLst>
              </a:tr>
              <a:tr h="1591352">
                <a:tc>
                  <a:txBody>
                    <a:bodyPr/>
                    <a:lstStyle/>
                    <a:p>
                      <a:pPr marL="457200" algn="l">
                        <a:lnSpc>
                          <a:spcPct val="150000"/>
                        </a:lnSpc>
                      </a:pPr>
                      <a:r>
                        <a:rPr lang="en-US" sz="2000">
                          <a:effectLst/>
                          <a:latin typeface="Inter"/>
                        </a:rPr>
                        <a:t>Điều kiện sau</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a:effectLst/>
                          <a:latin typeface="Inter"/>
                        </a:rPr>
                        <a:t>Thống kê thành công số lượng phòng đã được đặt thành công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6244169"/>
                  </a:ext>
                </a:extLst>
              </a:tr>
              <a:tr h="3239495">
                <a:tc>
                  <a:txBody>
                    <a:bodyPr/>
                    <a:lstStyle/>
                    <a:p>
                      <a:pPr marL="457200" algn="l">
                        <a:lnSpc>
                          <a:spcPct val="150000"/>
                        </a:lnSpc>
                      </a:pPr>
                      <a:r>
                        <a:rPr lang="en-US" sz="2000">
                          <a:effectLst/>
                          <a:latin typeface="Inter"/>
                        </a:rPr>
                        <a:t>Mô tả</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50000"/>
                        </a:lnSpc>
                        <a:spcAft>
                          <a:spcPts val="800"/>
                        </a:spcAft>
                      </a:pPr>
                      <a:r>
                        <a:rPr lang="en-US" sz="2000" dirty="0">
                          <a:effectLst/>
                          <a:latin typeface="Inter"/>
                        </a:rPr>
                        <a:t>Khi </a:t>
                      </a:r>
                      <a:r>
                        <a:rPr lang="en-US" sz="2000" dirty="0" err="1">
                          <a:effectLst/>
                          <a:latin typeface="Inter"/>
                        </a:rPr>
                        <a:t>muốn</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kê</a:t>
                      </a:r>
                      <a:r>
                        <a:rPr lang="en-US" sz="2000" dirty="0">
                          <a:effectLst/>
                          <a:latin typeface="Inter"/>
                        </a:rPr>
                        <a:t>,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sẽ</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tổng</a:t>
                      </a:r>
                      <a:r>
                        <a:rPr lang="en-US" sz="2000" dirty="0">
                          <a:effectLst/>
                          <a:latin typeface="Inter"/>
                        </a:rPr>
                        <a:t> </a:t>
                      </a:r>
                      <a:r>
                        <a:rPr lang="en-US" sz="2000" dirty="0" err="1">
                          <a:effectLst/>
                          <a:latin typeface="Inter"/>
                        </a:rPr>
                        <a:t>số</a:t>
                      </a:r>
                      <a:r>
                        <a:rPr lang="en-US" sz="2000" dirty="0">
                          <a:effectLst/>
                          <a:latin typeface="Inter"/>
                        </a:rPr>
                        <a:t> </a:t>
                      </a:r>
                      <a:r>
                        <a:rPr lang="en-US" sz="2000" dirty="0" err="1">
                          <a:effectLst/>
                          <a:latin typeface="Inter"/>
                        </a:rPr>
                        <a:t>phòng</a:t>
                      </a:r>
                      <a:r>
                        <a:rPr lang="en-US" sz="2000" dirty="0">
                          <a:effectLst/>
                          <a:latin typeface="Inter"/>
                        </a:rPr>
                        <a:t> </a:t>
                      </a:r>
                      <a:r>
                        <a:rPr lang="en-US" sz="2000" dirty="0" err="1">
                          <a:effectLst/>
                          <a:latin typeface="Inter"/>
                        </a:rPr>
                        <a:t>đã</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đặt</a:t>
                      </a:r>
                      <a:r>
                        <a:rPr lang="en-US" sz="2000" dirty="0">
                          <a:effectLst/>
                          <a:latin typeface="Inter"/>
                        </a:rPr>
                        <a:t>, </a:t>
                      </a:r>
                      <a:r>
                        <a:rPr lang="en-US" sz="2000" dirty="0" err="1">
                          <a:effectLst/>
                          <a:latin typeface="Inter"/>
                        </a:rPr>
                        <a:t>tổng</a:t>
                      </a:r>
                      <a:r>
                        <a:rPr lang="en-US" sz="2000" dirty="0">
                          <a:effectLst/>
                          <a:latin typeface="Inter"/>
                        </a:rPr>
                        <a:t> </a:t>
                      </a:r>
                      <a:r>
                        <a:rPr lang="en-US" sz="2000" dirty="0" err="1">
                          <a:effectLst/>
                          <a:latin typeface="Inter"/>
                        </a:rPr>
                        <a:t>số</a:t>
                      </a:r>
                      <a:r>
                        <a:rPr lang="en-US" sz="2000" dirty="0">
                          <a:effectLst/>
                          <a:latin typeface="Inter"/>
                        </a:rPr>
                        <a:t> </a:t>
                      </a:r>
                      <a:r>
                        <a:rPr lang="en-US" sz="2000" dirty="0" err="1">
                          <a:effectLst/>
                          <a:latin typeface="Inter"/>
                        </a:rPr>
                        <a:t>khách</a:t>
                      </a:r>
                      <a:r>
                        <a:rPr lang="en-US" sz="2000" dirty="0">
                          <a:effectLst/>
                          <a:latin typeface="Inter"/>
                        </a:rPr>
                        <a:t> </a:t>
                      </a:r>
                      <a:r>
                        <a:rPr lang="en-US" sz="2000" dirty="0" err="1">
                          <a:effectLst/>
                          <a:latin typeface="Inter"/>
                        </a:rPr>
                        <a:t>hàng</a:t>
                      </a:r>
                      <a:r>
                        <a:rPr lang="en-US" sz="2000" dirty="0">
                          <a:effectLst/>
                          <a:latin typeface="Inter"/>
                        </a:rPr>
                        <a:t> </a:t>
                      </a:r>
                      <a:r>
                        <a:rPr lang="en-US" sz="2000" dirty="0" err="1">
                          <a:effectLst/>
                          <a:latin typeface="Inter"/>
                        </a:rPr>
                        <a:t>đến</a:t>
                      </a:r>
                      <a:r>
                        <a:rPr lang="en-US" sz="2000" dirty="0">
                          <a:effectLst/>
                          <a:latin typeface="Inter"/>
                        </a:rPr>
                        <a:t> </a:t>
                      </a:r>
                      <a:r>
                        <a:rPr lang="en-US" sz="2000" dirty="0" err="1">
                          <a:effectLst/>
                          <a:latin typeface="Inter"/>
                        </a:rPr>
                        <a:t>ở,số</a:t>
                      </a:r>
                      <a:r>
                        <a:rPr lang="en-US" sz="2000" dirty="0">
                          <a:effectLst/>
                          <a:latin typeface="Inter"/>
                        </a:rPr>
                        <a:t> </a:t>
                      </a:r>
                      <a:r>
                        <a:rPr lang="en-US" sz="2000" dirty="0" err="1">
                          <a:effectLst/>
                          <a:latin typeface="Inter"/>
                        </a:rPr>
                        <a:t>dịch</a:t>
                      </a:r>
                      <a:r>
                        <a:rPr lang="en-US" sz="2000" dirty="0">
                          <a:effectLst/>
                          <a:latin typeface="Inter"/>
                        </a:rPr>
                        <a:t> </a:t>
                      </a:r>
                      <a:r>
                        <a:rPr lang="en-US" sz="2000" dirty="0" err="1">
                          <a:effectLst/>
                          <a:latin typeface="Inter"/>
                        </a:rPr>
                        <a:t>vụ</a:t>
                      </a:r>
                      <a:r>
                        <a:rPr lang="en-US" sz="2000" dirty="0">
                          <a:effectLst/>
                          <a:latin typeface="Inter"/>
                        </a:rPr>
                        <a:t> </a:t>
                      </a:r>
                      <a:r>
                        <a:rPr lang="en-US" sz="2000" dirty="0" err="1">
                          <a:effectLst/>
                          <a:latin typeface="Inter"/>
                        </a:rPr>
                        <a:t>khác</a:t>
                      </a:r>
                      <a:r>
                        <a:rPr lang="en-US" sz="2000" dirty="0">
                          <a:effectLst/>
                          <a:latin typeface="Inter"/>
                        </a:rPr>
                        <a:t> </a:t>
                      </a:r>
                      <a:r>
                        <a:rPr lang="en-US" sz="2000" dirty="0" err="1">
                          <a:effectLst/>
                          <a:latin typeface="Inter"/>
                        </a:rPr>
                        <a:t>đã</a:t>
                      </a:r>
                      <a:r>
                        <a:rPr lang="en-US" sz="2000" dirty="0">
                          <a:effectLst/>
                          <a:latin typeface="Inter"/>
                        </a:rPr>
                        <a:t> </a:t>
                      </a:r>
                      <a:r>
                        <a:rPr lang="en-US" sz="2000" dirty="0" err="1">
                          <a:effectLst/>
                          <a:latin typeface="Inter"/>
                        </a:rPr>
                        <a:t>được</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theo</a:t>
                      </a:r>
                      <a:r>
                        <a:rPr lang="en-US" sz="2000" dirty="0">
                          <a:effectLst/>
                          <a:latin typeface="Inter"/>
                        </a:rPr>
                        <a:t> </a:t>
                      </a:r>
                      <a:r>
                        <a:rPr lang="en-US" sz="2000" dirty="0" err="1">
                          <a:effectLst/>
                          <a:latin typeface="Inter"/>
                        </a:rPr>
                        <a:t>ngày</a:t>
                      </a:r>
                      <a:r>
                        <a:rPr lang="en-US" sz="2000" dirty="0">
                          <a:effectLst/>
                          <a:latin typeface="Inter"/>
                        </a:rPr>
                        <a:t>, </a:t>
                      </a:r>
                      <a:r>
                        <a:rPr lang="en-US" sz="2000" dirty="0" err="1">
                          <a:effectLst/>
                          <a:latin typeface="Inter"/>
                        </a:rPr>
                        <a:t>tháng</a:t>
                      </a:r>
                      <a:r>
                        <a:rPr lang="en-US" sz="2000" dirty="0">
                          <a:effectLst/>
                          <a:latin typeface="Inter"/>
                        </a:rPr>
                        <a:t>, </a:t>
                      </a:r>
                      <a:r>
                        <a:rPr lang="en-US" sz="2000" dirty="0" err="1">
                          <a:effectLst/>
                          <a:latin typeface="Inter"/>
                        </a:rPr>
                        <a:t>quý</a:t>
                      </a:r>
                      <a:r>
                        <a:rPr lang="en-US" sz="2000" dirty="0">
                          <a:effectLst/>
                          <a:latin typeface="Inter"/>
                        </a:rPr>
                        <a:t>, </a:t>
                      </a:r>
                      <a:r>
                        <a:rPr lang="en-US" sz="2000" dirty="0" err="1">
                          <a:effectLst/>
                          <a:latin typeface="Inter"/>
                        </a:rPr>
                        <a:t>năm</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0428875"/>
                  </a:ext>
                </a:extLst>
              </a:tr>
            </a:tbl>
          </a:graphicData>
        </a:graphic>
      </p:graphicFrame>
      <p:graphicFrame>
        <p:nvGraphicFramePr>
          <p:cNvPr id="4" name="Table 3">
            <a:extLst>
              <a:ext uri="{FF2B5EF4-FFF2-40B4-BE49-F238E27FC236}">
                <a16:creationId xmlns:a16="http://schemas.microsoft.com/office/drawing/2014/main" id="{5EA8CE67-5EB5-05A4-BC8E-CE39361B1C4C}"/>
              </a:ext>
            </a:extLst>
          </p:cNvPr>
          <p:cNvGraphicFramePr>
            <a:graphicFrameLocks noGrp="1"/>
          </p:cNvGraphicFramePr>
          <p:nvPr>
            <p:extLst>
              <p:ext uri="{D42A27DB-BD31-4B8C-83A1-F6EECF244321}">
                <p14:modId xmlns:p14="http://schemas.microsoft.com/office/powerpoint/2010/main" val="3819959340"/>
              </p:ext>
            </p:extLst>
          </p:nvPr>
        </p:nvGraphicFramePr>
        <p:xfrm>
          <a:off x="9448800" y="2400300"/>
          <a:ext cx="7907192" cy="6858000"/>
        </p:xfrm>
        <a:graphic>
          <a:graphicData uri="http://schemas.openxmlformats.org/drawingml/2006/table">
            <a:tbl>
              <a:tblPr firstRow="1" firstCol="1" bandRow="1">
                <a:tableStyleId>{5C22544A-7EE6-4342-B048-85BDC9FD1C3A}</a:tableStyleId>
              </a:tblPr>
              <a:tblGrid>
                <a:gridCol w="3976609">
                  <a:extLst>
                    <a:ext uri="{9D8B030D-6E8A-4147-A177-3AD203B41FA5}">
                      <a16:colId xmlns:a16="http://schemas.microsoft.com/office/drawing/2014/main" val="3998518749"/>
                    </a:ext>
                  </a:extLst>
                </a:gridCol>
                <a:gridCol w="3930583">
                  <a:extLst>
                    <a:ext uri="{9D8B030D-6E8A-4147-A177-3AD203B41FA5}">
                      <a16:colId xmlns:a16="http://schemas.microsoft.com/office/drawing/2014/main" val="957927805"/>
                    </a:ext>
                  </a:extLst>
                </a:gridCol>
              </a:tblGrid>
              <a:tr h="461195">
                <a:tc>
                  <a:txBody>
                    <a:bodyPr/>
                    <a:lstStyle/>
                    <a:p>
                      <a:pPr algn="l">
                        <a:lnSpc>
                          <a:spcPct val="150000"/>
                        </a:lnSpc>
                        <a:spcAft>
                          <a:spcPts val="800"/>
                        </a:spcAft>
                      </a:pPr>
                      <a:r>
                        <a:rPr lang="en-US" sz="2000">
                          <a:effectLst/>
                          <a:latin typeface="Inter"/>
                        </a:rPr>
                        <a:t>Hành động của tác nhân</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800"/>
                        </a:spcAft>
                      </a:pPr>
                      <a:r>
                        <a:rPr lang="en-US" sz="2000">
                          <a:effectLst/>
                          <a:latin typeface="Inter"/>
                        </a:rPr>
                        <a:t>Hành động của hệ thống</a:t>
                      </a:r>
                      <a:endParaRPr lang="vi-VN" sz="200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3423717"/>
                  </a:ext>
                </a:extLst>
              </a:tr>
              <a:tr h="6396805">
                <a:tc>
                  <a:txBody>
                    <a:bodyPr/>
                    <a:lstStyle/>
                    <a:p>
                      <a:pPr algn="l">
                        <a:lnSpc>
                          <a:spcPct val="150000"/>
                        </a:lnSpc>
                        <a:spcAft>
                          <a:spcPts val="800"/>
                        </a:spcAft>
                      </a:pPr>
                      <a:r>
                        <a:rPr lang="en-US" sz="2000" dirty="0">
                          <a:effectLst/>
                          <a:latin typeface="Inter"/>
                        </a:rPr>
                        <a:t>1.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chức</a:t>
                      </a:r>
                      <a:r>
                        <a:rPr lang="en-US" sz="2000" dirty="0">
                          <a:effectLst/>
                          <a:latin typeface="Inter"/>
                        </a:rPr>
                        <a:t> </a:t>
                      </a:r>
                      <a:r>
                        <a:rPr lang="en-US" sz="2000" dirty="0" err="1">
                          <a:effectLst/>
                          <a:latin typeface="Inter"/>
                        </a:rPr>
                        <a:t>năng</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kê</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3.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chọn</a:t>
                      </a:r>
                      <a:r>
                        <a:rPr lang="en-US" sz="2000" dirty="0">
                          <a:effectLst/>
                          <a:latin typeface="Inter"/>
                        </a:rPr>
                        <a:t> chu </a:t>
                      </a:r>
                      <a:r>
                        <a:rPr lang="en-US" sz="2000" dirty="0" err="1">
                          <a:effectLst/>
                          <a:latin typeface="Inter"/>
                        </a:rPr>
                        <a:t>kì</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kê</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tc>
                  <a:txBody>
                    <a:bodyPr/>
                    <a:lstStyle/>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2.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yêu</a:t>
                      </a:r>
                      <a:r>
                        <a:rPr lang="en-US" sz="2000" dirty="0">
                          <a:effectLst/>
                          <a:latin typeface="Inter"/>
                        </a:rPr>
                        <a:t> </a:t>
                      </a:r>
                      <a:r>
                        <a:rPr lang="en-US" sz="2000" dirty="0" err="1">
                          <a:effectLst/>
                          <a:latin typeface="Inter"/>
                        </a:rPr>
                        <a:t>cầu</a:t>
                      </a:r>
                      <a:r>
                        <a:rPr lang="en-US" sz="2000" dirty="0">
                          <a:effectLst/>
                          <a:latin typeface="Inter"/>
                        </a:rPr>
                        <a:t> </a:t>
                      </a:r>
                      <a:r>
                        <a:rPr lang="en-US" sz="2000" dirty="0" err="1">
                          <a:effectLst/>
                          <a:latin typeface="Inter"/>
                        </a:rPr>
                        <a:t>Quản</a:t>
                      </a:r>
                      <a:r>
                        <a:rPr lang="en-US" sz="2000" dirty="0">
                          <a:effectLst/>
                          <a:latin typeface="Inter"/>
                        </a:rPr>
                        <a:t> </a:t>
                      </a:r>
                      <a:r>
                        <a:rPr lang="en-US" sz="2000" dirty="0" err="1">
                          <a:effectLst/>
                          <a:latin typeface="Inter"/>
                        </a:rPr>
                        <a:t>lý</a:t>
                      </a:r>
                      <a:r>
                        <a:rPr lang="en-US" sz="2000" dirty="0">
                          <a:effectLst/>
                          <a:latin typeface="Inter"/>
                        </a:rPr>
                        <a:t> </a:t>
                      </a:r>
                      <a:r>
                        <a:rPr lang="en-US" sz="2000" dirty="0" err="1">
                          <a:effectLst/>
                          <a:latin typeface="Inter"/>
                        </a:rPr>
                        <a:t>chọn</a:t>
                      </a:r>
                      <a:r>
                        <a:rPr lang="en-US" sz="2000" dirty="0">
                          <a:effectLst/>
                          <a:latin typeface="Inter"/>
                        </a:rPr>
                        <a:t> chu </a:t>
                      </a:r>
                      <a:r>
                        <a:rPr lang="en-US" sz="2000" dirty="0" err="1">
                          <a:effectLst/>
                          <a:latin typeface="Inter"/>
                        </a:rPr>
                        <a:t>kì</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kê</a:t>
                      </a:r>
                      <a:r>
                        <a:rPr lang="en-US" sz="2000" dirty="0">
                          <a:effectLst/>
                          <a:latin typeface="Inter"/>
                        </a:rPr>
                        <a:t> </a:t>
                      </a:r>
                      <a:r>
                        <a:rPr lang="en-US" sz="2000" dirty="0" err="1">
                          <a:effectLst/>
                          <a:latin typeface="Inter"/>
                        </a:rPr>
                        <a:t>theo</a:t>
                      </a:r>
                      <a:r>
                        <a:rPr lang="en-US" sz="2000" dirty="0">
                          <a:effectLst/>
                          <a:latin typeface="Inter"/>
                        </a:rPr>
                        <a:t> </a:t>
                      </a:r>
                      <a:r>
                        <a:rPr lang="en-US" sz="2000" dirty="0" err="1">
                          <a:effectLst/>
                          <a:latin typeface="Inter"/>
                        </a:rPr>
                        <a:t>ngày</a:t>
                      </a:r>
                      <a:r>
                        <a:rPr lang="en-US" sz="2000" dirty="0">
                          <a:effectLst/>
                          <a:latin typeface="Inter"/>
                        </a:rPr>
                        <a:t>, </a:t>
                      </a:r>
                      <a:r>
                        <a:rPr lang="en-US" sz="2000" dirty="0" err="1">
                          <a:effectLst/>
                          <a:latin typeface="Inter"/>
                        </a:rPr>
                        <a:t>tháng</a:t>
                      </a:r>
                      <a:r>
                        <a:rPr lang="en-US" sz="2000" dirty="0">
                          <a:effectLst/>
                          <a:latin typeface="Inter"/>
                        </a:rPr>
                        <a:t>, </a:t>
                      </a:r>
                      <a:r>
                        <a:rPr lang="en-US" sz="2000" dirty="0" err="1">
                          <a:effectLst/>
                          <a:latin typeface="Inter"/>
                        </a:rPr>
                        <a:t>quý</a:t>
                      </a:r>
                      <a:r>
                        <a:rPr lang="en-US" sz="2000" dirty="0">
                          <a:effectLst/>
                          <a:latin typeface="Inter"/>
                        </a:rPr>
                        <a:t>, </a:t>
                      </a:r>
                      <a:r>
                        <a:rPr lang="en-US" sz="2000" dirty="0" err="1">
                          <a:effectLst/>
                          <a:latin typeface="Inter"/>
                        </a:rPr>
                        <a:t>năm</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 </a:t>
                      </a:r>
                      <a:endParaRPr lang="vi-VN" sz="2000" dirty="0">
                        <a:effectLst/>
                        <a:latin typeface="Inter"/>
                      </a:endParaRPr>
                    </a:p>
                    <a:p>
                      <a:pPr algn="l">
                        <a:lnSpc>
                          <a:spcPct val="150000"/>
                        </a:lnSpc>
                        <a:spcAft>
                          <a:spcPts val="800"/>
                        </a:spcAft>
                      </a:pPr>
                      <a:r>
                        <a:rPr lang="en-US" sz="2000" dirty="0">
                          <a:effectLst/>
                          <a:latin typeface="Inter"/>
                        </a:rPr>
                        <a:t>4. </a:t>
                      </a:r>
                      <a:r>
                        <a:rPr lang="en-US" sz="2000" dirty="0" err="1">
                          <a:effectLst/>
                          <a:latin typeface="Inter"/>
                        </a:rPr>
                        <a:t>Hệ</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thống</a:t>
                      </a:r>
                      <a:r>
                        <a:rPr lang="en-US" sz="2000" dirty="0">
                          <a:effectLst/>
                          <a:latin typeface="Inter"/>
                        </a:rPr>
                        <a:t> </a:t>
                      </a:r>
                      <a:r>
                        <a:rPr lang="en-US" sz="2000" dirty="0" err="1">
                          <a:effectLst/>
                          <a:latin typeface="Inter"/>
                        </a:rPr>
                        <a:t>kê</a:t>
                      </a:r>
                      <a:r>
                        <a:rPr lang="en-US" sz="2000" dirty="0">
                          <a:effectLst/>
                          <a:latin typeface="Inter"/>
                        </a:rPr>
                        <a:t> </a:t>
                      </a:r>
                      <a:r>
                        <a:rPr lang="en-US" sz="2000" dirty="0" err="1">
                          <a:effectLst/>
                          <a:latin typeface="Inter"/>
                        </a:rPr>
                        <a:t>theo</a:t>
                      </a:r>
                      <a:r>
                        <a:rPr lang="en-US" sz="2000" dirty="0">
                          <a:effectLst/>
                          <a:latin typeface="Inter"/>
                        </a:rPr>
                        <a:t> chu </a:t>
                      </a:r>
                      <a:r>
                        <a:rPr lang="en-US" sz="2000" dirty="0" err="1">
                          <a:effectLst/>
                          <a:latin typeface="Inter"/>
                        </a:rPr>
                        <a:t>kì</a:t>
                      </a:r>
                      <a:r>
                        <a:rPr lang="en-US" sz="2000" dirty="0">
                          <a:effectLst/>
                          <a:latin typeface="Inter"/>
                        </a:rPr>
                        <a:t> </a:t>
                      </a:r>
                      <a:r>
                        <a:rPr lang="en-US" sz="2000" dirty="0" err="1">
                          <a:effectLst/>
                          <a:latin typeface="Inter"/>
                        </a:rPr>
                        <a:t>đã</a:t>
                      </a:r>
                      <a:r>
                        <a:rPr lang="en-US" sz="2000" dirty="0">
                          <a:effectLst/>
                          <a:latin typeface="Inter"/>
                        </a:rPr>
                        <a:t> </a:t>
                      </a:r>
                      <a:r>
                        <a:rPr lang="en-US" sz="2000" dirty="0" err="1">
                          <a:effectLst/>
                          <a:latin typeface="Inter"/>
                        </a:rPr>
                        <a:t>chọn</a:t>
                      </a:r>
                      <a:r>
                        <a:rPr lang="en-US" sz="2000" dirty="0">
                          <a:effectLst/>
                          <a:latin typeface="Inter"/>
                        </a:rPr>
                        <a:t> </a:t>
                      </a:r>
                      <a:r>
                        <a:rPr lang="en-US" sz="2000" dirty="0" err="1">
                          <a:effectLst/>
                          <a:latin typeface="Inter"/>
                        </a:rPr>
                        <a:t>và</a:t>
                      </a:r>
                      <a:r>
                        <a:rPr lang="en-US" sz="2000" dirty="0">
                          <a:effectLst/>
                          <a:latin typeface="Inter"/>
                        </a:rPr>
                        <a:t> </a:t>
                      </a:r>
                      <a:r>
                        <a:rPr lang="en-US" sz="2000" dirty="0" err="1">
                          <a:effectLst/>
                          <a:latin typeface="Inter"/>
                        </a:rPr>
                        <a:t>hiển</a:t>
                      </a:r>
                      <a:r>
                        <a:rPr lang="en-US" sz="2000" dirty="0">
                          <a:effectLst/>
                          <a:latin typeface="Inter"/>
                        </a:rPr>
                        <a:t> </a:t>
                      </a:r>
                      <a:r>
                        <a:rPr lang="en-US" sz="2000" dirty="0" err="1">
                          <a:effectLst/>
                          <a:latin typeface="Inter"/>
                        </a:rPr>
                        <a:t>thị</a:t>
                      </a:r>
                      <a:r>
                        <a:rPr lang="en-US" sz="2000" dirty="0">
                          <a:effectLst/>
                          <a:latin typeface="Inter"/>
                        </a:rPr>
                        <a:t> </a:t>
                      </a:r>
                      <a:r>
                        <a:rPr lang="en-US" sz="2000" dirty="0" err="1">
                          <a:effectLst/>
                          <a:latin typeface="Inter"/>
                        </a:rPr>
                        <a:t>kết</a:t>
                      </a:r>
                      <a:r>
                        <a:rPr lang="en-US" sz="2000" dirty="0">
                          <a:effectLst/>
                          <a:latin typeface="Inter"/>
                        </a:rPr>
                        <a:t> </a:t>
                      </a:r>
                      <a:r>
                        <a:rPr lang="en-US" sz="2000" dirty="0" err="1">
                          <a:effectLst/>
                          <a:latin typeface="Inter"/>
                        </a:rPr>
                        <a:t>quả</a:t>
                      </a:r>
                      <a:r>
                        <a:rPr lang="en-US" sz="2000" dirty="0">
                          <a:effectLst/>
                          <a:latin typeface="Inter"/>
                        </a:rPr>
                        <a:t> </a:t>
                      </a:r>
                      <a:r>
                        <a:rPr lang="en-US" sz="2000" dirty="0" err="1">
                          <a:effectLst/>
                          <a:latin typeface="Inter"/>
                        </a:rPr>
                        <a:t>ra</a:t>
                      </a:r>
                      <a:r>
                        <a:rPr lang="en-US" sz="2000" dirty="0">
                          <a:effectLst/>
                          <a:latin typeface="Inter"/>
                        </a:rPr>
                        <a:t> </a:t>
                      </a:r>
                      <a:r>
                        <a:rPr lang="en-US" sz="2000" dirty="0" err="1">
                          <a:effectLst/>
                          <a:latin typeface="Inter"/>
                        </a:rPr>
                        <a:t>màn</a:t>
                      </a:r>
                      <a:r>
                        <a:rPr lang="en-US" sz="2000" dirty="0">
                          <a:effectLst/>
                          <a:latin typeface="Inter"/>
                        </a:rPr>
                        <a:t> </a:t>
                      </a:r>
                      <a:r>
                        <a:rPr lang="en-US" sz="2000" dirty="0" err="1">
                          <a:effectLst/>
                          <a:latin typeface="Inter"/>
                        </a:rPr>
                        <a:t>hình</a:t>
                      </a:r>
                      <a:endParaRPr lang="vi-VN" sz="2000" dirty="0">
                        <a:effectLst/>
                        <a:latin typeface="Inter"/>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0034304"/>
                  </a:ext>
                </a:extLst>
              </a:tr>
            </a:tbl>
          </a:graphicData>
        </a:graphic>
      </p:graphicFrame>
    </p:spTree>
    <p:extLst>
      <p:ext uri="{BB962C8B-B14F-4D97-AF65-F5344CB8AC3E}">
        <p14:creationId xmlns:p14="http://schemas.microsoft.com/office/powerpoint/2010/main" val="87772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493331" y="1778629"/>
            <a:ext cx="7765968" cy="7479669"/>
            <a:chOff x="9493331" y="1778629"/>
            <a:chExt cx="7765968" cy="7479669"/>
          </a:xfrm>
        </p:grpSpPr>
        <p:sp>
          <p:nvSpPr>
            <p:cNvPr id="3" name="object 3"/>
            <p:cNvSpPr/>
            <p:nvPr/>
          </p:nvSpPr>
          <p:spPr>
            <a:xfrm>
              <a:off x="9493331" y="2274325"/>
              <a:ext cx="4114799" cy="411478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144500" y="1778629"/>
              <a:ext cx="4114799" cy="411478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999915" y="5143499"/>
              <a:ext cx="4114799" cy="4114799"/>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1185036" y="967136"/>
            <a:ext cx="7609634" cy="5761834"/>
          </a:xfrm>
          <a:prstGeom prst="rect">
            <a:avLst/>
          </a:prstGeom>
        </p:spPr>
        <p:txBody>
          <a:bodyPr vert="horz" wrap="square" lIns="0" tIns="67310" rIns="0" bIns="0" rtlCol="0">
            <a:spAutoFit/>
          </a:bodyPr>
          <a:lstStyle/>
          <a:p>
            <a:pPr marL="12700" marR="5080">
              <a:lnSpc>
                <a:spcPts val="11100"/>
              </a:lnSpc>
              <a:spcBef>
                <a:spcPts val="530"/>
              </a:spcBef>
            </a:pPr>
            <a:r>
              <a:rPr lang="vi-VN" sz="9300" b="1" spc="570" dirty="0">
                <a:solidFill>
                  <a:srgbClr val="09484F"/>
                </a:solidFill>
                <a:latin typeface="Arial"/>
                <a:cs typeface="Arial"/>
              </a:rPr>
              <a:t>5. </a:t>
            </a:r>
            <a:r>
              <a:rPr lang="vi-VN" sz="9300" b="1" spc="390" dirty="0">
                <a:solidFill>
                  <a:srgbClr val="09484F"/>
                </a:solidFill>
                <a:latin typeface="Arial"/>
                <a:cs typeface="Arial"/>
              </a:rPr>
              <a:t>PHÂN TÍCH THIẾT KẾ HỆ THỐNG </a:t>
            </a:r>
            <a:endParaRPr sz="9300" dirty="0">
              <a:latin typeface="Arial"/>
              <a:cs typeface="Arial"/>
            </a:endParaRPr>
          </a:p>
        </p:txBody>
      </p:sp>
      <p:sp>
        <p:nvSpPr>
          <p:cNvPr id="8" name="object 8"/>
          <p:cNvSpPr/>
          <p:nvPr/>
        </p:nvSpPr>
        <p:spPr>
          <a:xfrm>
            <a:off x="0" y="5884533"/>
            <a:ext cx="5770578" cy="4402466"/>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8">
            <a:extLst>
              <a:ext uri="{FF2B5EF4-FFF2-40B4-BE49-F238E27FC236}">
                <a16:creationId xmlns:a16="http://schemas.microsoft.com/office/drawing/2014/main" id="{8C479DB5-ACCC-148F-D4F7-4FB0364F8B99}"/>
              </a:ext>
            </a:extLst>
          </p:cNvPr>
          <p:cNvSpPr/>
          <p:nvPr/>
        </p:nvSpPr>
        <p:spPr>
          <a:xfrm>
            <a:off x="0" y="1143000"/>
            <a:ext cx="18288000" cy="9182100"/>
          </a:xfrm>
          <a:prstGeom prst="rect">
            <a:avLst/>
          </a:prstGeom>
          <a:blipFill>
            <a:blip r:embed="rId2" cstate="print"/>
            <a:stretch>
              <a:fillRect/>
            </a:stretch>
          </a:blipFill>
        </p:spPr>
        <p:txBody>
          <a:bodyPr wrap="square" lIns="0" tIns="0" rIns="0" bIns="0" rtlCol="0"/>
          <a:lstStyle/>
          <a:p>
            <a:endParaRPr dirty="0"/>
          </a:p>
        </p:txBody>
      </p:sp>
      <p:sp>
        <p:nvSpPr>
          <p:cNvPr id="2" name="Title 1">
            <a:extLst>
              <a:ext uri="{FF2B5EF4-FFF2-40B4-BE49-F238E27FC236}">
                <a16:creationId xmlns:a16="http://schemas.microsoft.com/office/drawing/2014/main" id="{39EFECAE-FF2A-1D1C-0EAE-37DFD61A7E78}"/>
              </a:ext>
            </a:extLst>
          </p:cNvPr>
          <p:cNvSpPr>
            <a:spLocks noGrp="1"/>
          </p:cNvSpPr>
          <p:nvPr>
            <p:ph type="title"/>
          </p:nvPr>
        </p:nvSpPr>
        <p:spPr>
          <a:xfrm>
            <a:off x="2755162" y="2721800"/>
            <a:ext cx="12777675" cy="1569660"/>
          </a:xfrm>
        </p:spPr>
        <p:txBody>
          <a:bodyPr/>
          <a:lstStyle/>
          <a:p>
            <a:pPr algn="ctr"/>
            <a:r>
              <a:rPr lang="vi-VN" dirty="0">
                <a:latin typeface="Josefin Sans Bold" pitchFamily="2" charset="0"/>
              </a:rPr>
              <a:t>HỆ THỐNG ĐẶT PHÒNG KHÁCH SẠN</a:t>
            </a:r>
            <a:br>
              <a:rPr lang="vi-VN" dirty="0">
                <a:latin typeface="Josefin Sans Bold" pitchFamily="2" charset="0"/>
              </a:rPr>
            </a:br>
            <a:r>
              <a:rPr lang="vi-VN" dirty="0">
                <a:latin typeface="Josefin Sans Bold" pitchFamily="2" charset="0"/>
              </a:rPr>
              <a:t>PHƯƠNG ANH</a:t>
            </a:r>
          </a:p>
        </p:txBody>
      </p:sp>
      <p:pic>
        <p:nvPicPr>
          <p:cNvPr id="4" name="Picture 8">
            <a:extLst>
              <a:ext uri="{FF2B5EF4-FFF2-40B4-BE49-F238E27FC236}">
                <a16:creationId xmlns:a16="http://schemas.microsoft.com/office/drawing/2014/main" id="{57115933-E7B9-CEFD-ABDA-79146ABA71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344400" y="3506630"/>
            <a:ext cx="5477579" cy="4431860"/>
          </a:xfrm>
          <a:prstGeom prst="rect">
            <a:avLst/>
          </a:prstGeom>
        </p:spPr>
      </p:pic>
    </p:spTree>
    <p:extLst>
      <p:ext uri="{BB962C8B-B14F-4D97-AF65-F5344CB8AC3E}">
        <p14:creationId xmlns:p14="http://schemas.microsoft.com/office/powerpoint/2010/main" val="60229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
            <a:extLst>
              <a:ext uri="{FF2B5EF4-FFF2-40B4-BE49-F238E27FC236}">
                <a16:creationId xmlns:a16="http://schemas.microsoft.com/office/drawing/2014/main" id="{5D740A29-825E-EB26-C53B-CF9B9F4B3694}"/>
              </a:ext>
            </a:extLst>
          </p:cNvPr>
          <p:cNvSpPr/>
          <p:nvPr/>
        </p:nvSpPr>
        <p:spPr>
          <a:xfrm>
            <a:off x="379168" y="682536"/>
            <a:ext cx="17529664" cy="9337764"/>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grpSp>
        <p:nvGrpSpPr>
          <p:cNvPr id="2" name="Group 2"/>
          <p:cNvGrpSpPr/>
          <p:nvPr/>
        </p:nvGrpSpPr>
        <p:grpSpPr>
          <a:xfrm rot="-10800000">
            <a:off x="-777301" y="2986263"/>
            <a:ext cx="17293906" cy="1257574"/>
            <a:chOff x="0" y="0"/>
            <a:chExt cx="17447327" cy="1268730"/>
          </a:xfrm>
        </p:grpSpPr>
        <p:sp>
          <p:nvSpPr>
            <p:cNvPr id="3" name="Freeform 3"/>
            <p:cNvSpPr/>
            <p:nvPr/>
          </p:nvSpPr>
          <p:spPr>
            <a:xfrm>
              <a:off x="0" y="0"/>
              <a:ext cx="17447327" cy="1268730"/>
            </a:xfrm>
            <a:custGeom>
              <a:avLst/>
              <a:gdLst/>
              <a:ahLst/>
              <a:cxnLst/>
              <a:rect l="l" t="t" r="r" b="b"/>
              <a:pathLst>
                <a:path w="17447327" h="1268730">
                  <a:moveTo>
                    <a:pt x="735330" y="0"/>
                  </a:moveTo>
                  <a:lnTo>
                    <a:pt x="0" y="1268730"/>
                  </a:lnTo>
                  <a:lnTo>
                    <a:pt x="17447327" y="1268730"/>
                  </a:lnTo>
                  <a:lnTo>
                    <a:pt x="16711997" y="0"/>
                  </a:lnTo>
                  <a:close/>
                </a:path>
              </a:pathLst>
            </a:custGeom>
            <a:solidFill>
              <a:srgbClr val="7AEB96"/>
            </a:solidFill>
          </p:spPr>
        </p:sp>
      </p:grpSp>
      <p:grpSp>
        <p:nvGrpSpPr>
          <p:cNvPr id="4" name="Group 4"/>
          <p:cNvGrpSpPr/>
          <p:nvPr/>
        </p:nvGrpSpPr>
        <p:grpSpPr>
          <a:xfrm rot="-10800000">
            <a:off x="-952550" y="6743153"/>
            <a:ext cx="17469156" cy="1257574"/>
            <a:chOff x="0" y="0"/>
            <a:chExt cx="17624131" cy="1268730"/>
          </a:xfrm>
        </p:grpSpPr>
        <p:sp>
          <p:nvSpPr>
            <p:cNvPr id="5" name="Freeform 5"/>
            <p:cNvSpPr/>
            <p:nvPr/>
          </p:nvSpPr>
          <p:spPr>
            <a:xfrm>
              <a:off x="0" y="0"/>
              <a:ext cx="17624130" cy="1268730"/>
            </a:xfrm>
            <a:custGeom>
              <a:avLst/>
              <a:gdLst/>
              <a:ahLst/>
              <a:cxnLst/>
              <a:rect l="l" t="t" r="r" b="b"/>
              <a:pathLst>
                <a:path w="17624130" h="1268730">
                  <a:moveTo>
                    <a:pt x="735330" y="0"/>
                  </a:moveTo>
                  <a:lnTo>
                    <a:pt x="0" y="1268730"/>
                  </a:lnTo>
                  <a:lnTo>
                    <a:pt x="17624130" y="1268730"/>
                  </a:lnTo>
                  <a:lnTo>
                    <a:pt x="16888802" y="0"/>
                  </a:lnTo>
                  <a:close/>
                </a:path>
              </a:pathLst>
            </a:custGeom>
            <a:solidFill>
              <a:srgbClr val="24893D"/>
            </a:solidFill>
          </p:spPr>
        </p:sp>
      </p:grpSp>
      <p:grpSp>
        <p:nvGrpSpPr>
          <p:cNvPr id="6" name="Group 6"/>
          <p:cNvGrpSpPr/>
          <p:nvPr/>
        </p:nvGrpSpPr>
        <p:grpSpPr>
          <a:xfrm rot="-10800000">
            <a:off x="-777301" y="5485579"/>
            <a:ext cx="17293906" cy="1257574"/>
            <a:chOff x="0" y="0"/>
            <a:chExt cx="17447327" cy="1268730"/>
          </a:xfrm>
        </p:grpSpPr>
        <p:sp>
          <p:nvSpPr>
            <p:cNvPr id="7" name="Freeform 7"/>
            <p:cNvSpPr/>
            <p:nvPr/>
          </p:nvSpPr>
          <p:spPr>
            <a:xfrm>
              <a:off x="0" y="0"/>
              <a:ext cx="17447327" cy="1268730"/>
            </a:xfrm>
            <a:custGeom>
              <a:avLst/>
              <a:gdLst/>
              <a:ahLst/>
              <a:cxnLst/>
              <a:rect l="l" t="t" r="r" b="b"/>
              <a:pathLst>
                <a:path w="17447327" h="1268730">
                  <a:moveTo>
                    <a:pt x="735330" y="0"/>
                  </a:moveTo>
                  <a:lnTo>
                    <a:pt x="0" y="1268730"/>
                  </a:lnTo>
                  <a:lnTo>
                    <a:pt x="17447327" y="1268730"/>
                  </a:lnTo>
                  <a:lnTo>
                    <a:pt x="16711997" y="0"/>
                  </a:lnTo>
                  <a:close/>
                </a:path>
              </a:pathLst>
            </a:custGeom>
            <a:solidFill>
              <a:srgbClr val="43A45B"/>
            </a:solidFill>
          </p:spPr>
        </p:sp>
      </p:grpSp>
      <p:grpSp>
        <p:nvGrpSpPr>
          <p:cNvPr id="8" name="Group 8"/>
          <p:cNvGrpSpPr/>
          <p:nvPr/>
        </p:nvGrpSpPr>
        <p:grpSpPr>
          <a:xfrm rot="-10800000">
            <a:off x="-777301" y="4243837"/>
            <a:ext cx="17293906" cy="1257574"/>
            <a:chOff x="0" y="0"/>
            <a:chExt cx="17447327" cy="1268730"/>
          </a:xfrm>
        </p:grpSpPr>
        <p:sp>
          <p:nvSpPr>
            <p:cNvPr id="9" name="Freeform 9"/>
            <p:cNvSpPr/>
            <p:nvPr/>
          </p:nvSpPr>
          <p:spPr>
            <a:xfrm>
              <a:off x="0" y="0"/>
              <a:ext cx="17447327" cy="1268730"/>
            </a:xfrm>
            <a:custGeom>
              <a:avLst/>
              <a:gdLst/>
              <a:ahLst/>
              <a:cxnLst/>
              <a:rect l="l" t="t" r="r" b="b"/>
              <a:pathLst>
                <a:path w="17447327" h="1268730">
                  <a:moveTo>
                    <a:pt x="735330" y="0"/>
                  </a:moveTo>
                  <a:lnTo>
                    <a:pt x="0" y="1268730"/>
                  </a:lnTo>
                  <a:lnTo>
                    <a:pt x="17447327" y="1268730"/>
                  </a:lnTo>
                  <a:lnTo>
                    <a:pt x="16711997" y="0"/>
                  </a:lnTo>
                  <a:close/>
                </a:path>
              </a:pathLst>
            </a:custGeom>
            <a:solidFill>
              <a:srgbClr val="61CB7B"/>
            </a:solidFill>
          </p:spPr>
        </p:sp>
      </p:grpSp>
      <p:grpSp>
        <p:nvGrpSpPr>
          <p:cNvPr id="10" name="Group 10"/>
          <p:cNvGrpSpPr/>
          <p:nvPr/>
        </p:nvGrpSpPr>
        <p:grpSpPr>
          <a:xfrm rot="-10800000">
            <a:off x="-777301" y="8000726"/>
            <a:ext cx="17293906" cy="1257574"/>
            <a:chOff x="0" y="0"/>
            <a:chExt cx="17447327" cy="1268730"/>
          </a:xfrm>
        </p:grpSpPr>
        <p:sp>
          <p:nvSpPr>
            <p:cNvPr id="11" name="Freeform 11"/>
            <p:cNvSpPr/>
            <p:nvPr/>
          </p:nvSpPr>
          <p:spPr>
            <a:xfrm>
              <a:off x="0" y="0"/>
              <a:ext cx="17447327" cy="1268730"/>
            </a:xfrm>
            <a:custGeom>
              <a:avLst/>
              <a:gdLst/>
              <a:ahLst/>
              <a:cxnLst/>
              <a:rect l="l" t="t" r="r" b="b"/>
              <a:pathLst>
                <a:path w="17447327" h="1268730">
                  <a:moveTo>
                    <a:pt x="735330" y="0"/>
                  </a:moveTo>
                  <a:lnTo>
                    <a:pt x="0" y="1268730"/>
                  </a:lnTo>
                  <a:lnTo>
                    <a:pt x="17447327" y="1268730"/>
                  </a:lnTo>
                  <a:lnTo>
                    <a:pt x="16711997" y="0"/>
                  </a:lnTo>
                  <a:close/>
                </a:path>
              </a:pathLst>
            </a:custGeom>
            <a:solidFill>
              <a:srgbClr val="105721"/>
            </a:solidFill>
          </p:spPr>
        </p:sp>
      </p:grpSp>
      <p:sp>
        <p:nvSpPr>
          <p:cNvPr id="12" name="TextBox 12"/>
          <p:cNvSpPr txBox="1"/>
          <p:nvPr/>
        </p:nvSpPr>
        <p:spPr>
          <a:xfrm>
            <a:off x="14726760" y="3253100"/>
            <a:ext cx="692398" cy="628650"/>
          </a:xfrm>
          <a:prstGeom prst="rect">
            <a:avLst/>
          </a:prstGeom>
        </p:spPr>
        <p:txBody>
          <a:bodyPr lIns="0" tIns="0" rIns="0" bIns="0" rtlCol="0" anchor="t">
            <a:spAutoFit/>
          </a:bodyPr>
          <a:lstStyle/>
          <a:p>
            <a:pPr algn="ctr">
              <a:lnSpc>
                <a:spcPts val="4900"/>
              </a:lnSpc>
            </a:pPr>
            <a:r>
              <a:rPr lang="en-US" sz="3500" spc="175">
                <a:solidFill>
                  <a:srgbClr val="FFFFFF"/>
                </a:solidFill>
                <a:latin typeface="Arimo Bold"/>
              </a:rPr>
              <a:t>1</a:t>
            </a:r>
          </a:p>
        </p:txBody>
      </p:sp>
      <p:sp>
        <p:nvSpPr>
          <p:cNvPr id="13" name="TextBox 13"/>
          <p:cNvSpPr txBox="1"/>
          <p:nvPr/>
        </p:nvSpPr>
        <p:spPr>
          <a:xfrm>
            <a:off x="14726760" y="4510674"/>
            <a:ext cx="692398" cy="628650"/>
          </a:xfrm>
          <a:prstGeom prst="rect">
            <a:avLst/>
          </a:prstGeom>
        </p:spPr>
        <p:txBody>
          <a:bodyPr lIns="0" tIns="0" rIns="0" bIns="0" rtlCol="0" anchor="t">
            <a:spAutoFit/>
          </a:bodyPr>
          <a:lstStyle/>
          <a:p>
            <a:pPr algn="ctr">
              <a:lnSpc>
                <a:spcPts val="4900"/>
              </a:lnSpc>
            </a:pPr>
            <a:r>
              <a:rPr lang="en-US" sz="3500" spc="175">
                <a:solidFill>
                  <a:srgbClr val="FFFFFF"/>
                </a:solidFill>
                <a:latin typeface="Arimo Bold"/>
              </a:rPr>
              <a:t>2</a:t>
            </a:r>
          </a:p>
        </p:txBody>
      </p:sp>
      <p:sp>
        <p:nvSpPr>
          <p:cNvPr id="14" name="TextBox 14"/>
          <p:cNvSpPr txBox="1"/>
          <p:nvPr/>
        </p:nvSpPr>
        <p:spPr>
          <a:xfrm>
            <a:off x="14726760" y="5752416"/>
            <a:ext cx="692398" cy="628650"/>
          </a:xfrm>
          <a:prstGeom prst="rect">
            <a:avLst/>
          </a:prstGeom>
        </p:spPr>
        <p:txBody>
          <a:bodyPr lIns="0" tIns="0" rIns="0" bIns="0" rtlCol="0" anchor="t">
            <a:spAutoFit/>
          </a:bodyPr>
          <a:lstStyle/>
          <a:p>
            <a:pPr algn="ctr">
              <a:lnSpc>
                <a:spcPts val="4900"/>
              </a:lnSpc>
            </a:pPr>
            <a:r>
              <a:rPr lang="en-US" sz="3500" spc="175">
                <a:solidFill>
                  <a:srgbClr val="FFFFFF"/>
                </a:solidFill>
                <a:latin typeface="Arimo Bold"/>
              </a:rPr>
              <a:t>3</a:t>
            </a:r>
          </a:p>
        </p:txBody>
      </p:sp>
      <p:sp>
        <p:nvSpPr>
          <p:cNvPr id="15" name="TextBox 15"/>
          <p:cNvSpPr txBox="1"/>
          <p:nvPr/>
        </p:nvSpPr>
        <p:spPr>
          <a:xfrm>
            <a:off x="14726760" y="7009990"/>
            <a:ext cx="692398" cy="628650"/>
          </a:xfrm>
          <a:prstGeom prst="rect">
            <a:avLst/>
          </a:prstGeom>
        </p:spPr>
        <p:txBody>
          <a:bodyPr lIns="0" tIns="0" rIns="0" bIns="0" rtlCol="0" anchor="t">
            <a:spAutoFit/>
          </a:bodyPr>
          <a:lstStyle/>
          <a:p>
            <a:pPr algn="ctr">
              <a:lnSpc>
                <a:spcPts val="4900"/>
              </a:lnSpc>
            </a:pPr>
            <a:r>
              <a:rPr lang="en-US" sz="3500" spc="175">
                <a:solidFill>
                  <a:srgbClr val="FFFFFF"/>
                </a:solidFill>
                <a:latin typeface="Arimo Bold"/>
              </a:rPr>
              <a:t>4</a:t>
            </a:r>
          </a:p>
        </p:txBody>
      </p:sp>
      <p:sp>
        <p:nvSpPr>
          <p:cNvPr id="16" name="TextBox 16"/>
          <p:cNvSpPr txBox="1"/>
          <p:nvPr/>
        </p:nvSpPr>
        <p:spPr>
          <a:xfrm>
            <a:off x="14726760" y="8267563"/>
            <a:ext cx="692398" cy="628650"/>
          </a:xfrm>
          <a:prstGeom prst="rect">
            <a:avLst/>
          </a:prstGeom>
        </p:spPr>
        <p:txBody>
          <a:bodyPr lIns="0" tIns="0" rIns="0" bIns="0" rtlCol="0" anchor="t">
            <a:spAutoFit/>
          </a:bodyPr>
          <a:lstStyle/>
          <a:p>
            <a:pPr algn="ctr">
              <a:lnSpc>
                <a:spcPts val="4900"/>
              </a:lnSpc>
            </a:pPr>
            <a:r>
              <a:rPr lang="en-US" sz="3500" spc="175">
                <a:solidFill>
                  <a:srgbClr val="FFFFFF"/>
                </a:solidFill>
                <a:latin typeface="Arimo Bold"/>
              </a:rPr>
              <a:t>5</a:t>
            </a:r>
          </a:p>
        </p:txBody>
      </p:sp>
      <p:sp>
        <p:nvSpPr>
          <p:cNvPr id="17" name="TextBox 17"/>
          <p:cNvSpPr txBox="1"/>
          <p:nvPr/>
        </p:nvSpPr>
        <p:spPr>
          <a:xfrm>
            <a:off x="1612857" y="3357875"/>
            <a:ext cx="10451927" cy="409664"/>
          </a:xfrm>
          <a:prstGeom prst="rect">
            <a:avLst/>
          </a:prstGeom>
        </p:spPr>
        <p:txBody>
          <a:bodyPr lIns="0" tIns="0" rIns="0" bIns="0" rtlCol="0" anchor="t">
            <a:spAutoFit/>
          </a:bodyPr>
          <a:lstStyle/>
          <a:p>
            <a:pPr>
              <a:lnSpc>
                <a:spcPts val="3500"/>
              </a:lnSpc>
            </a:pPr>
            <a:r>
              <a:rPr lang="en-US" sz="2500" b="1" spc="125" dirty="0">
                <a:solidFill>
                  <a:srgbClr val="FFFFFF"/>
                </a:solidFill>
                <a:latin typeface="Arimo"/>
              </a:rPr>
              <a:t>MỞ ĐẦU</a:t>
            </a:r>
          </a:p>
        </p:txBody>
      </p:sp>
      <p:sp>
        <p:nvSpPr>
          <p:cNvPr id="18" name="TextBox 18"/>
          <p:cNvSpPr txBox="1"/>
          <p:nvPr/>
        </p:nvSpPr>
        <p:spPr>
          <a:xfrm>
            <a:off x="1612857" y="4615449"/>
            <a:ext cx="10451927" cy="409664"/>
          </a:xfrm>
          <a:prstGeom prst="rect">
            <a:avLst/>
          </a:prstGeom>
        </p:spPr>
        <p:txBody>
          <a:bodyPr lIns="0" tIns="0" rIns="0" bIns="0" rtlCol="0" anchor="t">
            <a:spAutoFit/>
          </a:bodyPr>
          <a:lstStyle/>
          <a:p>
            <a:pPr>
              <a:lnSpc>
                <a:spcPts val="3500"/>
              </a:lnSpc>
            </a:pPr>
            <a:r>
              <a:rPr lang="en-US" sz="2500" b="1" spc="125" dirty="0">
                <a:solidFill>
                  <a:srgbClr val="FFFFFF"/>
                </a:solidFill>
                <a:latin typeface="Arimo"/>
              </a:rPr>
              <a:t>CƠ SỞ LÝ THUYẾT</a:t>
            </a:r>
          </a:p>
        </p:txBody>
      </p:sp>
      <p:sp>
        <p:nvSpPr>
          <p:cNvPr id="19" name="TextBox 19"/>
          <p:cNvSpPr txBox="1"/>
          <p:nvPr/>
        </p:nvSpPr>
        <p:spPr>
          <a:xfrm>
            <a:off x="1612857" y="5857191"/>
            <a:ext cx="10451927" cy="418384"/>
          </a:xfrm>
          <a:prstGeom prst="rect">
            <a:avLst/>
          </a:prstGeom>
        </p:spPr>
        <p:txBody>
          <a:bodyPr lIns="0" tIns="0" rIns="0" bIns="0" rtlCol="0" anchor="t">
            <a:spAutoFit/>
          </a:bodyPr>
          <a:lstStyle/>
          <a:p>
            <a:pPr>
              <a:lnSpc>
                <a:spcPts val="3500"/>
              </a:lnSpc>
            </a:pPr>
            <a:r>
              <a:rPr lang="vi-VN" sz="2800" b="1" kern="0" spc="145" dirty="0">
                <a:solidFill>
                  <a:schemeClr val="bg1"/>
                </a:solidFill>
                <a:latin typeface="Arial"/>
                <a:cs typeface="Arial"/>
              </a:rPr>
              <a:t>TỔNG QUAN VỀ HỆ THỐNG</a:t>
            </a:r>
            <a:endParaRPr lang="en-US" sz="2500" spc="125" dirty="0">
              <a:solidFill>
                <a:schemeClr val="bg1"/>
              </a:solidFill>
              <a:latin typeface="Arimo"/>
            </a:endParaRPr>
          </a:p>
        </p:txBody>
      </p:sp>
      <p:sp>
        <p:nvSpPr>
          <p:cNvPr id="20" name="TextBox 20"/>
          <p:cNvSpPr txBox="1"/>
          <p:nvPr/>
        </p:nvSpPr>
        <p:spPr>
          <a:xfrm>
            <a:off x="1612857" y="7114765"/>
            <a:ext cx="10451927" cy="428643"/>
          </a:xfrm>
          <a:prstGeom prst="rect">
            <a:avLst/>
          </a:prstGeom>
        </p:spPr>
        <p:txBody>
          <a:bodyPr lIns="0" tIns="0" rIns="0" bIns="0" rtlCol="0" anchor="t">
            <a:spAutoFit/>
          </a:bodyPr>
          <a:lstStyle/>
          <a:p>
            <a:pPr>
              <a:lnSpc>
                <a:spcPts val="3500"/>
              </a:lnSpc>
            </a:pPr>
            <a:r>
              <a:rPr lang="vi-VN" sz="2800" b="1" spc="145" dirty="0">
                <a:solidFill>
                  <a:schemeClr val="bg1"/>
                </a:solidFill>
                <a:latin typeface="Arial" panose="020B0604020202020204" pitchFamily="34" charset="0"/>
                <a:cs typeface="Arial" panose="020B0604020202020204" pitchFamily="34" charset="0"/>
              </a:rPr>
              <a:t>KHẢO SÁT VÀ PHÂN TÍCH HỆ THỐNG</a:t>
            </a:r>
            <a:endParaRPr lang="en-US" sz="2500" spc="125" dirty="0">
              <a:solidFill>
                <a:schemeClr val="bg1"/>
              </a:solidFill>
              <a:latin typeface="Arial" panose="020B0604020202020204" pitchFamily="34" charset="0"/>
              <a:cs typeface="Arial" panose="020B0604020202020204" pitchFamily="34" charset="0"/>
            </a:endParaRPr>
          </a:p>
        </p:txBody>
      </p:sp>
      <p:sp>
        <p:nvSpPr>
          <p:cNvPr id="21" name="TextBox 21"/>
          <p:cNvSpPr txBox="1"/>
          <p:nvPr/>
        </p:nvSpPr>
        <p:spPr>
          <a:xfrm>
            <a:off x="1612857" y="8372338"/>
            <a:ext cx="10451927" cy="418384"/>
          </a:xfrm>
          <a:prstGeom prst="rect">
            <a:avLst/>
          </a:prstGeom>
        </p:spPr>
        <p:txBody>
          <a:bodyPr lIns="0" tIns="0" rIns="0" bIns="0" rtlCol="0" anchor="t">
            <a:spAutoFit/>
          </a:bodyPr>
          <a:lstStyle/>
          <a:p>
            <a:pPr>
              <a:lnSpc>
                <a:spcPts val="3500"/>
              </a:lnSpc>
            </a:pPr>
            <a:r>
              <a:rPr lang="vi-VN" sz="2800" b="1" spc="390" dirty="0">
                <a:solidFill>
                  <a:schemeClr val="bg1"/>
                </a:solidFill>
                <a:latin typeface="Arial"/>
                <a:cs typeface="Arial"/>
              </a:rPr>
              <a:t>PHÂN TÍCH THIẾT KẾ HỆ THỐNG</a:t>
            </a:r>
            <a:endParaRPr lang="en-US" sz="2500" spc="125" dirty="0">
              <a:solidFill>
                <a:schemeClr val="bg1"/>
              </a:solidFill>
              <a:latin typeface="Arimo"/>
            </a:endParaRPr>
          </a:p>
        </p:txBody>
      </p:sp>
      <p:sp>
        <p:nvSpPr>
          <p:cNvPr id="24" name="TextBox 24"/>
          <p:cNvSpPr txBox="1"/>
          <p:nvPr/>
        </p:nvSpPr>
        <p:spPr>
          <a:xfrm>
            <a:off x="3513636" y="1141303"/>
            <a:ext cx="11187724" cy="1015663"/>
          </a:xfrm>
          <a:prstGeom prst="rect">
            <a:avLst/>
          </a:prstGeom>
        </p:spPr>
        <p:txBody>
          <a:bodyPr lIns="0" tIns="0" rIns="0" bIns="0" rtlCol="0" anchor="t">
            <a:spAutoFit/>
          </a:bodyPr>
          <a:lstStyle/>
          <a:p>
            <a:pPr marL="12700" algn="ctr">
              <a:spcBef>
                <a:spcPts val="120"/>
              </a:spcBef>
            </a:pPr>
            <a:r>
              <a:rPr lang="vi-VN" sz="6600" kern="0" spc="-300" dirty="0">
                <a:solidFill>
                  <a:srgbClr val="006600"/>
                </a:solidFill>
                <a:latin typeface="Josefin Sans Bold" pitchFamily="2" charset="0"/>
              </a:rPr>
              <a:t>Nội dung thực hiện:</a:t>
            </a:r>
          </a:p>
        </p:txBody>
      </p:sp>
      <p:grpSp>
        <p:nvGrpSpPr>
          <p:cNvPr id="26" name="object 3">
            <a:extLst>
              <a:ext uri="{FF2B5EF4-FFF2-40B4-BE49-F238E27FC236}">
                <a16:creationId xmlns:a16="http://schemas.microsoft.com/office/drawing/2014/main" id="{985DAA1E-ABEA-C07C-FEF7-44A0248526B6}"/>
              </a:ext>
            </a:extLst>
          </p:cNvPr>
          <p:cNvGrpSpPr/>
          <p:nvPr/>
        </p:nvGrpSpPr>
        <p:grpSpPr>
          <a:xfrm>
            <a:off x="15240000" y="8267563"/>
            <a:ext cx="3217555" cy="2233574"/>
            <a:chOff x="13299461" y="911126"/>
            <a:chExt cx="3816985" cy="2745105"/>
          </a:xfrm>
        </p:grpSpPr>
        <p:sp>
          <p:nvSpPr>
            <p:cNvPr id="27" name="object 4">
              <a:extLst>
                <a:ext uri="{FF2B5EF4-FFF2-40B4-BE49-F238E27FC236}">
                  <a16:creationId xmlns:a16="http://schemas.microsoft.com/office/drawing/2014/main" id="{49A719D3-627C-489F-E1C7-C93B232A8F47}"/>
                </a:ext>
              </a:extLst>
            </p:cNvPr>
            <p:cNvSpPr/>
            <p:nvPr/>
          </p:nvSpPr>
          <p:spPr>
            <a:xfrm>
              <a:off x="13671908" y="1116148"/>
              <a:ext cx="226618" cy="218475"/>
            </a:xfrm>
            <a:prstGeom prst="rect">
              <a:avLst/>
            </a:prstGeom>
            <a:blipFill>
              <a:blip r:embed="rId2" cstate="print"/>
              <a:stretch>
                <a:fillRect/>
              </a:stretch>
            </a:blipFill>
          </p:spPr>
          <p:txBody>
            <a:bodyPr wrap="square" lIns="0" tIns="0" rIns="0" bIns="0" rtlCol="0"/>
            <a:lstStyle/>
            <a:p>
              <a:endParaRPr/>
            </a:p>
          </p:txBody>
        </p:sp>
        <p:sp>
          <p:nvSpPr>
            <p:cNvPr id="28" name="object 5">
              <a:extLst>
                <a:ext uri="{FF2B5EF4-FFF2-40B4-BE49-F238E27FC236}">
                  <a16:creationId xmlns:a16="http://schemas.microsoft.com/office/drawing/2014/main" id="{8CC376CB-2949-C32E-8067-7109B809A5B0}"/>
                </a:ext>
              </a:extLst>
            </p:cNvPr>
            <p:cNvSpPr/>
            <p:nvPr/>
          </p:nvSpPr>
          <p:spPr>
            <a:xfrm>
              <a:off x="13299461" y="911126"/>
              <a:ext cx="3420772" cy="2637421"/>
            </a:xfrm>
            <a:prstGeom prst="rect">
              <a:avLst/>
            </a:prstGeom>
            <a:blipFill>
              <a:blip r:embed="rId3" cstate="print"/>
              <a:stretch>
                <a:fillRect/>
              </a:stretch>
            </a:blipFill>
          </p:spPr>
          <p:txBody>
            <a:bodyPr wrap="square" lIns="0" tIns="0" rIns="0" bIns="0" rtlCol="0"/>
            <a:lstStyle/>
            <a:p>
              <a:endParaRPr/>
            </a:p>
          </p:txBody>
        </p:sp>
        <p:sp>
          <p:nvSpPr>
            <p:cNvPr id="29" name="object 6">
              <a:extLst>
                <a:ext uri="{FF2B5EF4-FFF2-40B4-BE49-F238E27FC236}">
                  <a16:creationId xmlns:a16="http://schemas.microsoft.com/office/drawing/2014/main" id="{05A812B6-BDCB-11F7-4A9C-921AA7249B94}"/>
                </a:ext>
              </a:extLst>
            </p:cNvPr>
            <p:cNvSpPr/>
            <p:nvPr/>
          </p:nvSpPr>
          <p:spPr>
            <a:xfrm>
              <a:off x="14377062" y="1563228"/>
              <a:ext cx="2115185" cy="1290955"/>
            </a:xfrm>
            <a:custGeom>
              <a:avLst/>
              <a:gdLst/>
              <a:ahLst/>
              <a:cxnLst/>
              <a:rect l="l" t="t" r="r" b="b"/>
              <a:pathLst>
                <a:path w="2115184" h="1290955">
                  <a:moveTo>
                    <a:pt x="91175" y="8057"/>
                  </a:moveTo>
                  <a:lnTo>
                    <a:pt x="90239" y="7796"/>
                  </a:lnTo>
                  <a:lnTo>
                    <a:pt x="88596" y="6405"/>
                  </a:lnTo>
                  <a:lnTo>
                    <a:pt x="88192" y="5520"/>
                  </a:lnTo>
                  <a:lnTo>
                    <a:pt x="88192" y="3371"/>
                  </a:lnTo>
                  <a:lnTo>
                    <a:pt x="88612" y="2473"/>
                  </a:lnTo>
                  <a:lnTo>
                    <a:pt x="90239" y="1095"/>
                  </a:lnTo>
                  <a:lnTo>
                    <a:pt x="91175" y="834"/>
                  </a:lnTo>
                  <a:lnTo>
                    <a:pt x="92239" y="1008"/>
                  </a:lnTo>
                  <a:lnTo>
                    <a:pt x="286907" y="1008"/>
                  </a:lnTo>
                  <a:lnTo>
                    <a:pt x="288853" y="1327"/>
                  </a:lnTo>
                  <a:lnTo>
                    <a:pt x="289835" y="2473"/>
                  </a:lnTo>
                  <a:lnTo>
                    <a:pt x="289835" y="6418"/>
                  </a:lnTo>
                  <a:lnTo>
                    <a:pt x="288853" y="7564"/>
                  </a:lnTo>
                  <a:lnTo>
                    <a:pt x="286907" y="7883"/>
                  </a:lnTo>
                  <a:lnTo>
                    <a:pt x="92239" y="7883"/>
                  </a:lnTo>
                  <a:lnTo>
                    <a:pt x="91175" y="8057"/>
                  </a:lnTo>
                  <a:close/>
                </a:path>
                <a:path w="2115184" h="1290955">
                  <a:moveTo>
                    <a:pt x="377761" y="72065"/>
                  </a:moveTo>
                  <a:lnTo>
                    <a:pt x="3395" y="72053"/>
                  </a:lnTo>
                  <a:lnTo>
                    <a:pt x="1450" y="71734"/>
                  </a:lnTo>
                  <a:lnTo>
                    <a:pt x="468" y="70588"/>
                  </a:lnTo>
                  <a:lnTo>
                    <a:pt x="468" y="66643"/>
                  </a:lnTo>
                  <a:lnTo>
                    <a:pt x="1450" y="65497"/>
                  </a:lnTo>
                  <a:lnTo>
                    <a:pt x="3395" y="65178"/>
                  </a:lnTo>
                  <a:lnTo>
                    <a:pt x="376623" y="65178"/>
                  </a:lnTo>
                  <a:lnTo>
                    <a:pt x="377440" y="65518"/>
                  </a:lnTo>
                  <a:lnTo>
                    <a:pt x="378808" y="66878"/>
                  </a:lnTo>
                  <a:lnTo>
                    <a:pt x="379147" y="67699"/>
                  </a:lnTo>
                  <a:lnTo>
                    <a:pt x="379147" y="68936"/>
                  </a:lnTo>
                  <a:lnTo>
                    <a:pt x="378927" y="71025"/>
                  </a:lnTo>
                  <a:lnTo>
                    <a:pt x="377761" y="72065"/>
                  </a:lnTo>
                  <a:close/>
                </a:path>
                <a:path w="2115184" h="1290955">
                  <a:moveTo>
                    <a:pt x="377816" y="136321"/>
                  </a:moveTo>
                  <a:lnTo>
                    <a:pt x="3395" y="136314"/>
                  </a:lnTo>
                  <a:lnTo>
                    <a:pt x="0" y="133775"/>
                  </a:lnTo>
                  <a:lnTo>
                    <a:pt x="7" y="131876"/>
                  </a:lnTo>
                  <a:lnTo>
                    <a:pt x="330" y="131095"/>
                  </a:lnTo>
                  <a:lnTo>
                    <a:pt x="1661" y="129770"/>
                  </a:lnTo>
                  <a:lnTo>
                    <a:pt x="2459" y="129439"/>
                  </a:lnTo>
                  <a:lnTo>
                    <a:pt x="375659" y="129439"/>
                  </a:lnTo>
                  <a:lnTo>
                    <a:pt x="376614" y="129413"/>
                  </a:lnTo>
                  <a:lnTo>
                    <a:pt x="377431" y="129733"/>
                  </a:lnTo>
                  <a:lnTo>
                    <a:pt x="378820" y="131095"/>
                  </a:lnTo>
                  <a:lnTo>
                    <a:pt x="379147" y="131876"/>
                  </a:lnTo>
                  <a:lnTo>
                    <a:pt x="379027" y="134585"/>
                  </a:lnTo>
                  <a:lnTo>
                    <a:pt x="378973" y="135252"/>
                  </a:lnTo>
                  <a:lnTo>
                    <a:pt x="377816" y="136321"/>
                  </a:lnTo>
                  <a:close/>
                </a:path>
                <a:path w="2115184" h="1290955">
                  <a:moveTo>
                    <a:pt x="91175" y="374742"/>
                  </a:moveTo>
                  <a:lnTo>
                    <a:pt x="90239" y="374476"/>
                  </a:lnTo>
                  <a:lnTo>
                    <a:pt x="88596" y="373091"/>
                  </a:lnTo>
                  <a:lnTo>
                    <a:pt x="88192" y="372202"/>
                  </a:lnTo>
                  <a:lnTo>
                    <a:pt x="88192" y="370057"/>
                  </a:lnTo>
                  <a:lnTo>
                    <a:pt x="88596" y="369168"/>
                  </a:lnTo>
                  <a:lnTo>
                    <a:pt x="90239" y="367784"/>
                  </a:lnTo>
                  <a:lnTo>
                    <a:pt x="91175" y="367518"/>
                  </a:lnTo>
                  <a:lnTo>
                    <a:pt x="92239" y="367692"/>
                  </a:lnTo>
                  <a:lnTo>
                    <a:pt x="287862" y="367692"/>
                  </a:lnTo>
                  <a:lnTo>
                    <a:pt x="288679" y="368031"/>
                  </a:lnTo>
                  <a:lnTo>
                    <a:pt x="290009" y="369406"/>
                  </a:lnTo>
                  <a:lnTo>
                    <a:pt x="290266" y="370057"/>
                  </a:lnTo>
                  <a:lnTo>
                    <a:pt x="290303" y="371176"/>
                  </a:lnTo>
                  <a:lnTo>
                    <a:pt x="289936" y="371634"/>
                  </a:lnTo>
                  <a:lnTo>
                    <a:pt x="289706" y="373412"/>
                  </a:lnTo>
                  <a:lnTo>
                    <a:pt x="288697" y="374393"/>
                  </a:lnTo>
                  <a:lnTo>
                    <a:pt x="286907" y="374567"/>
                  </a:lnTo>
                  <a:lnTo>
                    <a:pt x="92239" y="374567"/>
                  </a:lnTo>
                  <a:lnTo>
                    <a:pt x="91175" y="374742"/>
                  </a:lnTo>
                  <a:close/>
                </a:path>
                <a:path w="2115184" h="1290955">
                  <a:moveTo>
                    <a:pt x="377715" y="438847"/>
                  </a:moveTo>
                  <a:lnTo>
                    <a:pt x="375659" y="438829"/>
                  </a:lnTo>
                  <a:lnTo>
                    <a:pt x="3395" y="438829"/>
                  </a:lnTo>
                  <a:lnTo>
                    <a:pt x="2450" y="438801"/>
                  </a:lnTo>
                  <a:lnTo>
                    <a:pt x="1652" y="438453"/>
                  </a:lnTo>
                  <a:lnTo>
                    <a:pt x="330" y="437096"/>
                  </a:lnTo>
                  <a:lnTo>
                    <a:pt x="0" y="436289"/>
                  </a:lnTo>
                  <a:lnTo>
                    <a:pt x="7" y="434392"/>
                  </a:lnTo>
                  <a:lnTo>
                    <a:pt x="330" y="433613"/>
                  </a:lnTo>
                  <a:lnTo>
                    <a:pt x="1661" y="432283"/>
                  </a:lnTo>
                  <a:lnTo>
                    <a:pt x="2459" y="431953"/>
                  </a:lnTo>
                  <a:lnTo>
                    <a:pt x="375659" y="431953"/>
                  </a:lnTo>
                  <a:lnTo>
                    <a:pt x="376614" y="431926"/>
                  </a:lnTo>
                  <a:lnTo>
                    <a:pt x="377431" y="432247"/>
                  </a:lnTo>
                  <a:lnTo>
                    <a:pt x="378808" y="433576"/>
                  </a:lnTo>
                  <a:lnTo>
                    <a:pt x="379147" y="434392"/>
                  </a:lnTo>
                  <a:lnTo>
                    <a:pt x="379084" y="436289"/>
                  </a:lnTo>
                  <a:lnTo>
                    <a:pt x="378881" y="437839"/>
                  </a:lnTo>
                  <a:lnTo>
                    <a:pt x="377715" y="438847"/>
                  </a:lnTo>
                  <a:close/>
                </a:path>
                <a:path w="2115184" h="1290955">
                  <a:moveTo>
                    <a:pt x="377715" y="503017"/>
                  </a:moveTo>
                  <a:lnTo>
                    <a:pt x="375659" y="502998"/>
                  </a:lnTo>
                  <a:lnTo>
                    <a:pt x="3395" y="502998"/>
                  </a:lnTo>
                  <a:lnTo>
                    <a:pt x="1450" y="502678"/>
                  </a:lnTo>
                  <a:lnTo>
                    <a:pt x="468" y="501532"/>
                  </a:lnTo>
                  <a:lnTo>
                    <a:pt x="468" y="497590"/>
                  </a:lnTo>
                  <a:lnTo>
                    <a:pt x="1450" y="496444"/>
                  </a:lnTo>
                  <a:lnTo>
                    <a:pt x="3395" y="496123"/>
                  </a:lnTo>
                  <a:lnTo>
                    <a:pt x="376605" y="496123"/>
                  </a:lnTo>
                  <a:lnTo>
                    <a:pt x="377412" y="496453"/>
                  </a:lnTo>
                  <a:lnTo>
                    <a:pt x="378771" y="497773"/>
                  </a:lnTo>
                  <a:lnTo>
                    <a:pt x="379120" y="498571"/>
                  </a:lnTo>
                  <a:lnTo>
                    <a:pt x="379147" y="499973"/>
                  </a:lnTo>
                  <a:lnTo>
                    <a:pt x="378881" y="502008"/>
                  </a:lnTo>
                  <a:lnTo>
                    <a:pt x="377715" y="503017"/>
                  </a:lnTo>
                  <a:close/>
                </a:path>
                <a:path w="2115184" h="1290955">
                  <a:moveTo>
                    <a:pt x="91175" y="769019"/>
                  </a:moveTo>
                  <a:lnTo>
                    <a:pt x="90239" y="768762"/>
                  </a:lnTo>
                  <a:lnTo>
                    <a:pt x="88596" y="767369"/>
                  </a:lnTo>
                  <a:lnTo>
                    <a:pt x="88192" y="766479"/>
                  </a:lnTo>
                  <a:lnTo>
                    <a:pt x="88192" y="764334"/>
                  </a:lnTo>
                  <a:lnTo>
                    <a:pt x="88596" y="763445"/>
                  </a:lnTo>
                  <a:lnTo>
                    <a:pt x="90239" y="762061"/>
                  </a:lnTo>
                  <a:lnTo>
                    <a:pt x="91175" y="761795"/>
                  </a:lnTo>
                  <a:lnTo>
                    <a:pt x="92239" y="761969"/>
                  </a:lnTo>
                  <a:lnTo>
                    <a:pt x="287843" y="761969"/>
                  </a:lnTo>
                  <a:lnTo>
                    <a:pt x="288642" y="762299"/>
                  </a:lnTo>
                  <a:lnTo>
                    <a:pt x="289973" y="763628"/>
                  </a:lnTo>
                  <a:lnTo>
                    <a:pt x="290265" y="764334"/>
                  </a:lnTo>
                  <a:lnTo>
                    <a:pt x="290303" y="765361"/>
                  </a:lnTo>
                  <a:lnTo>
                    <a:pt x="289936" y="766003"/>
                  </a:lnTo>
                  <a:lnTo>
                    <a:pt x="289661" y="767726"/>
                  </a:lnTo>
                  <a:lnTo>
                    <a:pt x="288651" y="768679"/>
                  </a:lnTo>
                  <a:lnTo>
                    <a:pt x="286907" y="768844"/>
                  </a:lnTo>
                  <a:lnTo>
                    <a:pt x="92239" y="768844"/>
                  </a:lnTo>
                  <a:lnTo>
                    <a:pt x="91175" y="769019"/>
                  </a:lnTo>
                  <a:close/>
                </a:path>
                <a:path w="2115184" h="1290955">
                  <a:moveTo>
                    <a:pt x="377541" y="832978"/>
                  </a:moveTo>
                  <a:lnTo>
                    <a:pt x="375659" y="832923"/>
                  </a:lnTo>
                  <a:lnTo>
                    <a:pt x="3395" y="832923"/>
                  </a:lnTo>
                  <a:lnTo>
                    <a:pt x="1450" y="832602"/>
                  </a:lnTo>
                  <a:lnTo>
                    <a:pt x="468" y="831456"/>
                  </a:lnTo>
                  <a:lnTo>
                    <a:pt x="468" y="827514"/>
                  </a:lnTo>
                  <a:lnTo>
                    <a:pt x="1450" y="826368"/>
                  </a:lnTo>
                  <a:lnTo>
                    <a:pt x="3395" y="826047"/>
                  </a:lnTo>
                  <a:lnTo>
                    <a:pt x="376623" y="826047"/>
                  </a:lnTo>
                  <a:lnTo>
                    <a:pt x="377440" y="826386"/>
                  </a:lnTo>
                  <a:lnTo>
                    <a:pt x="378808" y="827743"/>
                  </a:lnTo>
                  <a:lnTo>
                    <a:pt x="379147" y="828568"/>
                  </a:lnTo>
                  <a:lnTo>
                    <a:pt x="379147" y="830264"/>
                  </a:lnTo>
                  <a:lnTo>
                    <a:pt x="378707" y="832088"/>
                  </a:lnTo>
                  <a:lnTo>
                    <a:pt x="377541" y="832978"/>
                  </a:lnTo>
                  <a:close/>
                </a:path>
                <a:path w="2115184" h="1290955">
                  <a:moveTo>
                    <a:pt x="377578" y="897230"/>
                  </a:moveTo>
                  <a:lnTo>
                    <a:pt x="375659" y="897184"/>
                  </a:lnTo>
                  <a:lnTo>
                    <a:pt x="3395" y="897184"/>
                  </a:lnTo>
                  <a:lnTo>
                    <a:pt x="2450" y="897156"/>
                  </a:lnTo>
                  <a:lnTo>
                    <a:pt x="1652" y="896808"/>
                  </a:lnTo>
                  <a:lnTo>
                    <a:pt x="330" y="895451"/>
                  </a:lnTo>
                  <a:lnTo>
                    <a:pt x="0" y="894645"/>
                  </a:lnTo>
                  <a:lnTo>
                    <a:pt x="7" y="892747"/>
                  </a:lnTo>
                  <a:lnTo>
                    <a:pt x="330" y="891968"/>
                  </a:lnTo>
                  <a:lnTo>
                    <a:pt x="1661" y="890639"/>
                  </a:lnTo>
                  <a:lnTo>
                    <a:pt x="2459" y="890309"/>
                  </a:lnTo>
                  <a:lnTo>
                    <a:pt x="375659" y="890309"/>
                  </a:lnTo>
                  <a:lnTo>
                    <a:pt x="376614" y="890281"/>
                  </a:lnTo>
                  <a:lnTo>
                    <a:pt x="377431" y="890602"/>
                  </a:lnTo>
                  <a:lnTo>
                    <a:pt x="378808" y="891931"/>
                  </a:lnTo>
                  <a:lnTo>
                    <a:pt x="379147" y="892747"/>
                  </a:lnTo>
                  <a:lnTo>
                    <a:pt x="379102" y="894645"/>
                  </a:lnTo>
                  <a:lnTo>
                    <a:pt x="378743" y="896313"/>
                  </a:lnTo>
                  <a:lnTo>
                    <a:pt x="377578" y="897230"/>
                  </a:lnTo>
                  <a:close/>
                </a:path>
                <a:path w="2115184" h="1290955">
                  <a:moveTo>
                    <a:pt x="669763" y="7598"/>
                  </a:moveTo>
                  <a:lnTo>
                    <a:pt x="668827" y="7338"/>
                  </a:lnTo>
                  <a:lnTo>
                    <a:pt x="667184" y="5946"/>
                  </a:lnTo>
                  <a:lnTo>
                    <a:pt x="666780" y="5062"/>
                  </a:lnTo>
                  <a:lnTo>
                    <a:pt x="666780" y="2913"/>
                  </a:lnTo>
                  <a:lnTo>
                    <a:pt x="667184" y="2028"/>
                  </a:lnTo>
                  <a:lnTo>
                    <a:pt x="668827" y="637"/>
                  </a:lnTo>
                  <a:lnTo>
                    <a:pt x="669763" y="376"/>
                  </a:lnTo>
                  <a:lnTo>
                    <a:pt x="670827" y="550"/>
                  </a:lnTo>
                  <a:lnTo>
                    <a:pt x="865495" y="550"/>
                  </a:lnTo>
                  <a:lnTo>
                    <a:pt x="867698" y="606"/>
                  </a:lnTo>
                  <a:lnTo>
                    <a:pt x="868836" y="1738"/>
                  </a:lnTo>
                  <a:lnTo>
                    <a:pt x="868807" y="5062"/>
                  </a:lnTo>
                  <a:lnTo>
                    <a:pt x="868496" y="6501"/>
                  </a:lnTo>
                  <a:lnTo>
                    <a:pt x="867367" y="7418"/>
                  </a:lnTo>
                  <a:lnTo>
                    <a:pt x="670827" y="7425"/>
                  </a:lnTo>
                  <a:lnTo>
                    <a:pt x="669763" y="7598"/>
                  </a:lnTo>
                  <a:close/>
                </a:path>
                <a:path w="2115184" h="1290955">
                  <a:moveTo>
                    <a:pt x="956092" y="71567"/>
                  </a:moveTo>
                  <a:lnTo>
                    <a:pt x="954247" y="71503"/>
                  </a:lnTo>
                  <a:lnTo>
                    <a:pt x="581983" y="71503"/>
                  </a:lnTo>
                  <a:lnTo>
                    <a:pt x="580038" y="71184"/>
                  </a:lnTo>
                  <a:lnTo>
                    <a:pt x="579055" y="70038"/>
                  </a:lnTo>
                  <a:lnTo>
                    <a:pt x="579055" y="66092"/>
                  </a:lnTo>
                  <a:lnTo>
                    <a:pt x="580038" y="64947"/>
                  </a:lnTo>
                  <a:lnTo>
                    <a:pt x="581983" y="64628"/>
                  </a:lnTo>
                  <a:lnTo>
                    <a:pt x="955211" y="64628"/>
                  </a:lnTo>
                  <a:lnTo>
                    <a:pt x="956028" y="64968"/>
                  </a:lnTo>
                  <a:lnTo>
                    <a:pt x="957395" y="66328"/>
                  </a:lnTo>
                  <a:lnTo>
                    <a:pt x="957735" y="67149"/>
                  </a:lnTo>
                  <a:lnTo>
                    <a:pt x="957735" y="68936"/>
                  </a:lnTo>
                  <a:lnTo>
                    <a:pt x="957249" y="70712"/>
                  </a:lnTo>
                  <a:lnTo>
                    <a:pt x="956092" y="71567"/>
                  </a:lnTo>
                  <a:close/>
                </a:path>
                <a:path w="2115184" h="1290955">
                  <a:moveTo>
                    <a:pt x="956129" y="135817"/>
                  </a:moveTo>
                  <a:lnTo>
                    <a:pt x="954247" y="135764"/>
                  </a:lnTo>
                  <a:lnTo>
                    <a:pt x="581983" y="135764"/>
                  </a:lnTo>
                  <a:lnTo>
                    <a:pt x="581038" y="135740"/>
                  </a:lnTo>
                  <a:lnTo>
                    <a:pt x="580239" y="135388"/>
                  </a:lnTo>
                  <a:lnTo>
                    <a:pt x="578918" y="134035"/>
                  </a:lnTo>
                  <a:lnTo>
                    <a:pt x="578587" y="133225"/>
                  </a:lnTo>
                  <a:lnTo>
                    <a:pt x="578595" y="131326"/>
                  </a:lnTo>
                  <a:lnTo>
                    <a:pt x="578918" y="130545"/>
                  </a:lnTo>
                  <a:lnTo>
                    <a:pt x="580249" y="129220"/>
                  </a:lnTo>
                  <a:lnTo>
                    <a:pt x="581047" y="128889"/>
                  </a:lnTo>
                  <a:lnTo>
                    <a:pt x="954247" y="128889"/>
                  </a:lnTo>
                  <a:lnTo>
                    <a:pt x="955202" y="128863"/>
                  </a:lnTo>
                  <a:lnTo>
                    <a:pt x="956019" y="129183"/>
                  </a:lnTo>
                  <a:lnTo>
                    <a:pt x="957408" y="130545"/>
                  </a:lnTo>
                  <a:lnTo>
                    <a:pt x="957735" y="131326"/>
                  </a:lnTo>
                  <a:lnTo>
                    <a:pt x="957706" y="133225"/>
                  </a:lnTo>
                  <a:lnTo>
                    <a:pt x="957294" y="134931"/>
                  </a:lnTo>
                  <a:lnTo>
                    <a:pt x="956129" y="135817"/>
                  </a:lnTo>
                  <a:close/>
                </a:path>
                <a:path w="2115184" h="1290955">
                  <a:moveTo>
                    <a:pt x="1445909" y="7468"/>
                  </a:moveTo>
                  <a:lnTo>
                    <a:pt x="1443991" y="7425"/>
                  </a:lnTo>
                  <a:lnTo>
                    <a:pt x="1249323" y="7425"/>
                  </a:lnTo>
                  <a:lnTo>
                    <a:pt x="1247378" y="7106"/>
                  </a:lnTo>
                  <a:lnTo>
                    <a:pt x="1246396" y="5960"/>
                  </a:lnTo>
                  <a:lnTo>
                    <a:pt x="1246396" y="2014"/>
                  </a:lnTo>
                  <a:lnTo>
                    <a:pt x="1247378" y="869"/>
                  </a:lnTo>
                  <a:lnTo>
                    <a:pt x="1249323" y="550"/>
                  </a:lnTo>
                  <a:lnTo>
                    <a:pt x="1444936" y="550"/>
                  </a:lnTo>
                  <a:lnTo>
                    <a:pt x="1445744" y="879"/>
                  </a:lnTo>
                  <a:lnTo>
                    <a:pt x="1447102" y="2196"/>
                  </a:lnTo>
                  <a:lnTo>
                    <a:pt x="1447451" y="2997"/>
                  </a:lnTo>
                  <a:lnTo>
                    <a:pt x="1447479" y="4675"/>
                  </a:lnTo>
                  <a:lnTo>
                    <a:pt x="1447075" y="6551"/>
                  </a:lnTo>
                  <a:lnTo>
                    <a:pt x="1445909" y="7468"/>
                  </a:lnTo>
                  <a:close/>
                </a:path>
                <a:path w="2115184" h="1290955">
                  <a:moveTo>
                    <a:pt x="1534652" y="71558"/>
                  </a:moveTo>
                  <a:lnTo>
                    <a:pt x="1532835" y="71503"/>
                  </a:lnTo>
                  <a:lnTo>
                    <a:pt x="1160571" y="71503"/>
                  </a:lnTo>
                  <a:lnTo>
                    <a:pt x="1158625" y="71184"/>
                  </a:lnTo>
                  <a:lnTo>
                    <a:pt x="1157643" y="70038"/>
                  </a:lnTo>
                  <a:lnTo>
                    <a:pt x="1157643" y="66092"/>
                  </a:lnTo>
                  <a:lnTo>
                    <a:pt x="1158625" y="64947"/>
                  </a:lnTo>
                  <a:lnTo>
                    <a:pt x="1160571" y="64628"/>
                  </a:lnTo>
                  <a:lnTo>
                    <a:pt x="1533790" y="64628"/>
                  </a:lnTo>
                  <a:lnTo>
                    <a:pt x="1534607" y="64970"/>
                  </a:lnTo>
                  <a:lnTo>
                    <a:pt x="1535937" y="66337"/>
                  </a:lnTo>
                  <a:lnTo>
                    <a:pt x="1536259" y="67157"/>
                  </a:lnTo>
                  <a:lnTo>
                    <a:pt x="1536231" y="68936"/>
                  </a:lnTo>
                  <a:lnTo>
                    <a:pt x="1535791" y="70702"/>
                  </a:lnTo>
                  <a:lnTo>
                    <a:pt x="1534652" y="71558"/>
                  </a:lnTo>
                  <a:close/>
                </a:path>
                <a:path w="2115184" h="1290955">
                  <a:moveTo>
                    <a:pt x="1534698" y="135808"/>
                  </a:moveTo>
                  <a:lnTo>
                    <a:pt x="1532835" y="135764"/>
                  </a:lnTo>
                  <a:lnTo>
                    <a:pt x="1159617" y="135764"/>
                  </a:lnTo>
                  <a:lnTo>
                    <a:pt x="1158800" y="135422"/>
                  </a:lnTo>
                  <a:lnTo>
                    <a:pt x="1157469" y="134055"/>
                  </a:lnTo>
                  <a:lnTo>
                    <a:pt x="1157148" y="133235"/>
                  </a:lnTo>
                  <a:lnTo>
                    <a:pt x="1157148" y="131334"/>
                  </a:lnTo>
                  <a:lnTo>
                    <a:pt x="1157469" y="130524"/>
                  </a:lnTo>
                  <a:lnTo>
                    <a:pt x="1158809" y="129184"/>
                  </a:lnTo>
                  <a:lnTo>
                    <a:pt x="1159626" y="128862"/>
                  </a:lnTo>
                  <a:lnTo>
                    <a:pt x="1160571" y="128889"/>
                  </a:lnTo>
                  <a:lnTo>
                    <a:pt x="1533848" y="128889"/>
                  </a:lnTo>
                  <a:lnTo>
                    <a:pt x="1534597" y="129184"/>
                  </a:lnTo>
                  <a:lnTo>
                    <a:pt x="1535937" y="130524"/>
                  </a:lnTo>
                  <a:lnTo>
                    <a:pt x="1536259" y="131334"/>
                  </a:lnTo>
                  <a:lnTo>
                    <a:pt x="1536202" y="133235"/>
                  </a:lnTo>
                  <a:lnTo>
                    <a:pt x="1535827" y="134922"/>
                  </a:lnTo>
                  <a:lnTo>
                    <a:pt x="1534698" y="135808"/>
                  </a:lnTo>
                  <a:close/>
                </a:path>
                <a:path w="2115184" h="1290955">
                  <a:moveTo>
                    <a:pt x="1533848" y="128889"/>
                  </a:moveTo>
                  <a:lnTo>
                    <a:pt x="1532835" y="128889"/>
                  </a:lnTo>
                  <a:lnTo>
                    <a:pt x="1533781" y="128862"/>
                  </a:lnTo>
                  <a:close/>
                </a:path>
                <a:path w="2115184" h="1290955">
                  <a:moveTo>
                    <a:pt x="1445762" y="374109"/>
                  </a:moveTo>
                  <a:lnTo>
                    <a:pt x="1443991" y="374017"/>
                  </a:lnTo>
                  <a:lnTo>
                    <a:pt x="1249323" y="374017"/>
                  </a:lnTo>
                  <a:lnTo>
                    <a:pt x="1247378" y="373696"/>
                  </a:lnTo>
                  <a:lnTo>
                    <a:pt x="1246396" y="372551"/>
                  </a:lnTo>
                  <a:lnTo>
                    <a:pt x="1246396" y="368609"/>
                  </a:lnTo>
                  <a:lnTo>
                    <a:pt x="1247378" y="367463"/>
                  </a:lnTo>
                  <a:lnTo>
                    <a:pt x="1249323" y="367142"/>
                  </a:lnTo>
                  <a:lnTo>
                    <a:pt x="1444955" y="367142"/>
                  </a:lnTo>
                  <a:lnTo>
                    <a:pt x="1445772" y="367481"/>
                  </a:lnTo>
                  <a:lnTo>
                    <a:pt x="1447139" y="368838"/>
                  </a:lnTo>
                  <a:lnTo>
                    <a:pt x="1447479" y="369663"/>
                  </a:lnTo>
                  <a:lnTo>
                    <a:pt x="1447479" y="371634"/>
                  </a:lnTo>
                  <a:lnTo>
                    <a:pt x="1446919" y="373311"/>
                  </a:lnTo>
                  <a:lnTo>
                    <a:pt x="1445762" y="374109"/>
                  </a:lnTo>
                  <a:close/>
                </a:path>
                <a:path w="2115184" h="1290955">
                  <a:moveTo>
                    <a:pt x="1534616" y="438343"/>
                  </a:moveTo>
                  <a:lnTo>
                    <a:pt x="1532835" y="438279"/>
                  </a:lnTo>
                  <a:lnTo>
                    <a:pt x="1159617" y="438279"/>
                  </a:lnTo>
                  <a:lnTo>
                    <a:pt x="1158800" y="437940"/>
                  </a:lnTo>
                  <a:lnTo>
                    <a:pt x="1157469" y="436574"/>
                  </a:lnTo>
                  <a:lnTo>
                    <a:pt x="1157169" y="435804"/>
                  </a:lnTo>
                  <a:lnTo>
                    <a:pt x="1157148" y="433851"/>
                  </a:lnTo>
                  <a:lnTo>
                    <a:pt x="1157469" y="433035"/>
                  </a:lnTo>
                  <a:lnTo>
                    <a:pt x="1158809" y="431697"/>
                  </a:lnTo>
                  <a:lnTo>
                    <a:pt x="1159626" y="431376"/>
                  </a:lnTo>
                  <a:lnTo>
                    <a:pt x="1160571" y="431403"/>
                  </a:lnTo>
                  <a:lnTo>
                    <a:pt x="1533851" y="431403"/>
                  </a:lnTo>
                  <a:lnTo>
                    <a:pt x="1534597" y="431697"/>
                  </a:lnTo>
                  <a:lnTo>
                    <a:pt x="1535937" y="433035"/>
                  </a:lnTo>
                  <a:lnTo>
                    <a:pt x="1536259" y="433851"/>
                  </a:lnTo>
                  <a:lnTo>
                    <a:pt x="1536231" y="435804"/>
                  </a:lnTo>
                  <a:lnTo>
                    <a:pt x="1535754" y="437518"/>
                  </a:lnTo>
                  <a:lnTo>
                    <a:pt x="1534616" y="438343"/>
                  </a:lnTo>
                  <a:close/>
                </a:path>
                <a:path w="2115184" h="1290955">
                  <a:moveTo>
                    <a:pt x="1533851" y="431403"/>
                  </a:moveTo>
                  <a:lnTo>
                    <a:pt x="1532835" y="431403"/>
                  </a:lnTo>
                  <a:lnTo>
                    <a:pt x="1533781" y="431376"/>
                  </a:lnTo>
                  <a:close/>
                </a:path>
                <a:path w="2115184" h="1290955">
                  <a:moveTo>
                    <a:pt x="1534616" y="502513"/>
                  </a:moveTo>
                  <a:lnTo>
                    <a:pt x="1532835" y="502448"/>
                  </a:lnTo>
                  <a:lnTo>
                    <a:pt x="1160571" y="502448"/>
                  </a:lnTo>
                  <a:lnTo>
                    <a:pt x="1158625" y="502128"/>
                  </a:lnTo>
                  <a:lnTo>
                    <a:pt x="1157643" y="500982"/>
                  </a:lnTo>
                  <a:lnTo>
                    <a:pt x="1157643" y="497040"/>
                  </a:lnTo>
                  <a:lnTo>
                    <a:pt x="1158625" y="495894"/>
                  </a:lnTo>
                  <a:lnTo>
                    <a:pt x="1160571" y="495573"/>
                  </a:lnTo>
                  <a:lnTo>
                    <a:pt x="1533771" y="495573"/>
                  </a:lnTo>
                  <a:lnTo>
                    <a:pt x="1534570" y="495903"/>
                  </a:lnTo>
                  <a:lnTo>
                    <a:pt x="1535901" y="497232"/>
                  </a:lnTo>
                  <a:lnTo>
                    <a:pt x="1536231" y="498030"/>
                  </a:lnTo>
                  <a:lnTo>
                    <a:pt x="1536231" y="499973"/>
                  </a:lnTo>
                  <a:lnTo>
                    <a:pt x="1535754" y="501688"/>
                  </a:lnTo>
                  <a:lnTo>
                    <a:pt x="1534616" y="502513"/>
                  </a:lnTo>
                  <a:close/>
                </a:path>
                <a:path w="2115184" h="1290955">
                  <a:moveTo>
                    <a:pt x="1445597" y="1162553"/>
                  </a:moveTo>
                  <a:lnTo>
                    <a:pt x="1443991" y="1162388"/>
                  </a:lnTo>
                  <a:lnTo>
                    <a:pt x="1249323" y="1162388"/>
                  </a:lnTo>
                  <a:lnTo>
                    <a:pt x="1247378" y="1162067"/>
                  </a:lnTo>
                  <a:lnTo>
                    <a:pt x="1246396" y="1160922"/>
                  </a:lnTo>
                  <a:lnTo>
                    <a:pt x="1246396" y="1156980"/>
                  </a:lnTo>
                  <a:lnTo>
                    <a:pt x="1247378" y="1155834"/>
                  </a:lnTo>
                  <a:lnTo>
                    <a:pt x="1249323" y="1155513"/>
                  </a:lnTo>
                  <a:lnTo>
                    <a:pt x="1444955" y="1155513"/>
                  </a:lnTo>
                  <a:lnTo>
                    <a:pt x="1445772" y="1155852"/>
                  </a:lnTo>
                  <a:lnTo>
                    <a:pt x="1447139" y="1157209"/>
                  </a:lnTo>
                  <a:lnTo>
                    <a:pt x="1447479" y="1158034"/>
                  </a:lnTo>
                  <a:lnTo>
                    <a:pt x="1447479" y="1160463"/>
                  </a:lnTo>
                  <a:lnTo>
                    <a:pt x="1446763" y="1161912"/>
                  </a:lnTo>
                  <a:lnTo>
                    <a:pt x="1445597" y="1162553"/>
                  </a:lnTo>
                  <a:close/>
                </a:path>
                <a:path w="2115184" h="1290955">
                  <a:moveTo>
                    <a:pt x="1534451" y="1226787"/>
                  </a:moveTo>
                  <a:lnTo>
                    <a:pt x="1532835" y="1226650"/>
                  </a:lnTo>
                  <a:lnTo>
                    <a:pt x="1159617" y="1226650"/>
                  </a:lnTo>
                  <a:lnTo>
                    <a:pt x="1158800" y="1226310"/>
                  </a:lnTo>
                  <a:lnTo>
                    <a:pt x="1157469" y="1224935"/>
                  </a:lnTo>
                  <a:lnTo>
                    <a:pt x="1157148" y="1224120"/>
                  </a:lnTo>
                  <a:lnTo>
                    <a:pt x="1157148" y="1222222"/>
                  </a:lnTo>
                  <a:lnTo>
                    <a:pt x="1157469" y="1221406"/>
                  </a:lnTo>
                  <a:lnTo>
                    <a:pt x="1158809" y="1220068"/>
                  </a:lnTo>
                  <a:lnTo>
                    <a:pt x="1159626" y="1219747"/>
                  </a:lnTo>
                  <a:lnTo>
                    <a:pt x="1160571" y="1219774"/>
                  </a:lnTo>
                  <a:lnTo>
                    <a:pt x="1533851" y="1219774"/>
                  </a:lnTo>
                  <a:lnTo>
                    <a:pt x="1534597" y="1220068"/>
                  </a:lnTo>
                  <a:lnTo>
                    <a:pt x="1535937" y="1221406"/>
                  </a:lnTo>
                  <a:lnTo>
                    <a:pt x="1536259" y="1222222"/>
                  </a:lnTo>
                  <a:lnTo>
                    <a:pt x="1536231" y="1224633"/>
                  </a:lnTo>
                  <a:lnTo>
                    <a:pt x="1535579" y="1226118"/>
                  </a:lnTo>
                  <a:lnTo>
                    <a:pt x="1534451" y="1226787"/>
                  </a:lnTo>
                  <a:close/>
                </a:path>
                <a:path w="2115184" h="1290955">
                  <a:moveTo>
                    <a:pt x="1533851" y="1219774"/>
                  </a:moveTo>
                  <a:lnTo>
                    <a:pt x="1532835" y="1219774"/>
                  </a:lnTo>
                  <a:lnTo>
                    <a:pt x="1533781" y="1219747"/>
                  </a:lnTo>
                  <a:close/>
                </a:path>
                <a:path w="2115184" h="1290955">
                  <a:moveTo>
                    <a:pt x="1534386" y="1290902"/>
                  </a:moveTo>
                  <a:lnTo>
                    <a:pt x="1532835" y="1290728"/>
                  </a:lnTo>
                  <a:lnTo>
                    <a:pt x="1160571" y="1290728"/>
                  </a:lnTo>
                  <a:lnTo>
                    <a:pt x="1158625" y="1290407"/>
                  </a:lnTo>
                  <a:lnTo>
                    <a:pt x="1157643" y="1289261"/>
                  </a:lnTo>
                  <a:lnTo>
                    <a:pt x="1157643" y="1285319"/>
                  </a:lnTo>
                  <a:lnTo>
                    <a:pt x="1158625" y="1284173"/>
                  </a:lnTo>
                  <a:lnTo>
                    <a:pt x="1160571" y="1283852"/>
                  </a:lnTo>
                  <a:lnTo>
                    <a:pt x="1533790" y="1283852"/>
                  </a:lnTo>
                  <a:lnTo>
                    <a:pt x="1534607" y="1284192"/>
                  </a:lnTo>
                  <a:lnTo>
                    <a:pt x="1535937" y="1285567"/>
                  </a:lnTo>
                  <a:lnTo>
                    <a:pt x="1536259" y="1286382"/>
                  </a:lnTo>
                  <a:lnTo>
                    <a:pt x="1536231" y="1288894"/>
                  </a:lnTo>
                  <a:lnTo>
                    <a:pt x="1535524" y="1290288"/>
                  </a:lnTo>
                  <a:lnTo>
                    <a:pt x="1534386" y="1290902"/>
                  </a:lnTo>
                  <a:close/>
                </a:path>
                <a:path w="2115184" h="1290955">
                  <a:moveTo>
                    <a:pt x="2024158" y="373651"/>
                  </a:moveTo>
                  <a:lnTo>
                    <a:pt x="2022579" y="373467"/>
                  </a:lnTo>
                  <a:lnTo>
                    <a:pt x="1827911" y="373467"/>
                  </a:lnTo>
                  <a:lnTo>
                    <a:pt x="1825966" y="373146"/>
                  </a:lnTo>
                  <a:lnTo>
                    <a:pt x="1824983" y="372001"/>
                  </a:lnTo>
                  <a:lnTo>
                    <a:pt x="1824983" y="368059"/>
                  </a:lnTo>
                  <a:lnTo>
                    <a:pt x="1825966" y="366913"/>
                  </a:lnTo>
                  <a:lnTo>
                    <a:pt x="1827911" y="366592"/>
                  </a:lnTo>
                  <a:lnTo>
                    <a:pt x="2023543" y="366592"/>
                  </a:lnTo>
                  <a:lnTo>
                    <a:pt x="2024369" y="366931"/>
                  </a:lnTo>
                  <a:lnTo>
                    <a:pt x="2025727" y="368288"/>
                  </a:lnTo>
                  <a:lnTo>
                    <a:pt x="2026067" y="369113"/>
                  </a:lnTo>
                  <a:lnTo>
                    <a:pt x="2026067" y="371634"/>
                  </a:lnTo>
                  <a:lnTo>
                    <a:pt x="2025323" y="373036"/>
                  </a:lnTo>
                  <a:lnTo>
                    <a:pt x="2024158" y="373651"/>
                  </a:lnTo>
                  <a:close/>
                </a:path>
                <a:path w="2115184" h="1290955">
                  <a:moveTo>
                    <a:pt x="2112992" y="437848"/>
                  </a:moveTo>
                  <a:lnTo>
                    <a:pt x="2111423" y="437729"/>
                  </a:lnTo>
                  <a:lnTo>
                    <a:pt x="1738195" y="437729"/>
                  </a:lnTo>
                  <a:lnTo>
                    <a:pt x="1737369" y="437390"/>
                  </a:lnTo>
                  <a:lnTo>
                    <a:pt x="1736011" y="436033"/>
                  </a:lnTo>
                  <a:lnTo>
                    <a:pt x="1735671" y="435208"/>
                  </a:lnTo>
                  <a:lnTo>
                    <a:pt x="1735671" y="433292"/>
                  </a:lnTo>
                  <a:lnTo>
                    <a:pt x="1736011" y="432476"/>
                  </a:lnTo>
                  <a:lnTo>
                    <a:pt x="1737378" y="431147"/>
                  </a:lnTo>
                  <a:lnTo>
                    <a:pt x="1738204" y="430826"/>
                  </a:lnTo>
                  <a:lnTo>
                    <a:pt x="1739159" y="430853"/>
                  </a:lnTo>
                  <a:lnTo>
                    <a:pt x="2112359" y="430853"/>
                  </a:lnTo>
                  <a:lnTo>
                    <a:pt x="2113158" y="431183"/>
                  </a:lnTo>
                  <a:lnTo>
                    <a:pt x="2114489" y="432513"/>
                  </a:lnTo>
                  <a:lnTo>
                    <a:pt x="2114811" y="433292"/>
                  </a:lnTo>
                  <a:lnTo>
                    <a:pt x="2114705" y="436033"/>
                  </a:lnTo>
                  <a:lnTo>
                    <a:pt x="2114121" y="437206"/>
                  </a:lnTo>
                  <a:lnTo>
                    <a:pt x="2112992" y="437848"/>
                  </a:lnTo>
                  <a:close/>
                </a:path>
                <a:path w="2115184" h="1290955">
                  <a:moveTo>
                    <a:pt x="1738094" y="502073"/>
                  </a:moveTo>
                  <a:lnTo>
                    <a:pt x="1737158" y="501807"/>
                  </a:lnTo>
                  <a:lnTo>
                    <a:pt x="1735515" y="500423"/>
                  </a:lnTo>
                  <a:lnTo>
                    <a:pt x="1735111" y="499533"/>
                  </a:lnTo>
                  <a:lnTo>
                    <a:pt x="1735111" y="497388"/>
                  </a:lnTo>
                  <a:lnTo>
                    <a:pt x="1735515" y="496499"/>
                  </a:lnTo>
                  <a:lnTo>
                    <a:pt x="1737158" y="495115"/>
                  </a:lnTo>
                  <a:lnTo>
                    <a:pt x="1738094" y="494849"/>
                  </a:lnTo>
                  <a:lnTo>
                    <a:pt x="1739159" y="495023"/>
                  </a:lnTo>
                  <a:lnTo>
                    <a:pt x="2111423" y="495023"/>
                  </a:lnTo>
                  <a:lnTo>
                    <a:pt x="2113626" y="495078"/>
                  </a:lnTo>
                  <a:lnTo>
                    <a:pt x="2114764" y="496215"/>
                  </a:lnTo>
                  <a:lnTo>
                    <a:pt x="2114819" y="499973"/>
                  </a:lnTo>
                  <a:lnTo>
                    <a:pt x="2114121" y="501376"/>
                  </a:lnTo>
                  <a:lnTo>
                    <a:pt x="2113202" y="501898"/>
                  </a:lnTo>
                  <a:lnTo>
                    <a:pt x="1739159" y="501898"/>
                  </a:lnTo>
                  <a:lnTo>
                    <a:pt x="1738094" y="502073"/>
                  </a:lnTo>
                  <a:close/>
                </a:path>
                <a:path w="2115184" h="1290955">
                  <a:moveTo>
                    <a:pt x="2112992" y="502018"/>
                  </a:moveTo>
                  <a:lnTo>
                    <a:pt x="2111423" y="501898"/>
                  </a:lnTo>
                  <a:lnTo>
                    <a:pt x="2113202" y="501898"/>
                  </a:lnTo>
                  <a:lnTo>
                    <a:pt x="2112992" y="502018"/>
                  </a:lnTo>
                  <a:close/>
                </a:path>
                <a:path w="2115184" h="1290955">
                  <a:moveTo>
                    <a:pt x="2024277" y="6993"/>
                  </a:moveTo>
                  <a:lnTo>
                    <a:pt x="2022579" y="6875"/>
                  </a:lnTo>
                  <a:lnTo>
                    <a:pt x="1827911" y="6875"/>
                  </a:lnTo>
                  <a:lnTo>
                    <a:pt x="1825966" y="6556"/>
                  </a:lnTo>
                  <a:lnTo>
                    <a:pt x="1824983" y="5410"/>
                  </a:lnTo>
                  <a:lnTo>
                    <a:pt x="1824983" y="1464"/>
                  </a:lnTo>
                  <a:lnTo>
                    <a:pt x="1825966" y="319"/>
                  </a:lnTo>
                  <a:lnTo>
                    <a:pt x="1827911" y="0"/>
                  </a:lnTo>
                  <a:lnTo>
                    <a:pt x="2023524" y="0"/>
                  </a:lnTo>
                  <a:lnTo>
                    <a:pt x="2024332" y="329"/>
                  </a:lnTo>
                  <a:lnTo>
                    <a:pt x="2025690" y="1646"/>
                  </a:lnTo>
                  <a:lnTo>
                    <a:pt x="2026039" y="2447"/>
                  </a:lnTo>
                  <a:lnTo>
                    <a:pt x="2026067" y="4675"/>
                  </a:lnTo>
                  <a:lnTo>
                    <a:pt x="2025443" y="6260"/>
                  </a:lnTo>
                  <a:lnTo>
                    <a:pt x="2024277" y="6993"/>
                  </a:lnTo>
                  <a:close/>
                </a:path>
                <a:path w="2115184" h="1290955">
                  <a:moveTo>
                    <a:pt x="1738094" y="71127"/>
                  </a:moveTo>
                  <a:lnTo>
                    <a:pt x="1737158" y="70866"/>
                  </a:lnTo>
                  <a:lnTo>
                    <a:pt x="1735515" y="69474"/>
                  </a:lnTo>
                  <a:lnTo>
                    <a:pt x="1735111" y="68590"/>
                  </a:lnTo>
                  <a:lnTo>
                    <a:pt x="1735111" y="66441"/>
                  </a:lnTo>
                  <a:lnTo>
                    <a:pt x="1735515" y="65556"/>
                  </a:lnTo>
                  <a:lnTo>
                    <a:pt x="1737158" y="64165"/>
                  </a:lnTo>
                  <a:lnTo>
                    <a:pt x="1738094" y="63904"/>
                  </a:lnTo>
                  <a:lnTo>
                    <a:pt x="1739159" y="64078"/>
                  </a:lnTo>
                  <a:lnTo>
                    <a:pt x="2111423" y="64078"/>
                  </a:lnTo>
                  <a:lnTo>
                    <a:pt x="2114819" y="68936"/>
                  </a:lnTo>
                  <a:lnTo>
                    <a:pt x="2114149" y="70385"/>
                  </a:lnTo>
                  <a:lnTo>
                    <a:pt x="2113196" y="70953"/>
                  </a:lnTo>
                  <a:lnTo>
                    <a:pt x="1739159" y="70953"/>
                  </a:lnTo>
                  <a:lnTo>
                    <a:pt x="1738094" y="71127"/>
                  </a:lnTo>
                  <a:close/>
                </a:path>
                <a:path w="2115184" h="1290955">
                  <a:moveTo>
                    <a:pt x="2113020" y="71057"/>
                  </a:moveTo>
                  <a:lnTo>
                    <a:pt x="2111423" y="70953"/>
                  </a:lnTo>
                  <a:lnTo>
                    <a:pt x="2113196" y="70953"/>
                  </a:lnTo>
                  <a:lnTo>
                    <a:pt x="2113020" y="71057"/>
                  </a:lnTo>
                  <a:close/>
                </a:path>
                <a:path w="2115184" h="1290955">
                  <a:moveTo>
                    <a:pt x="2113048" y="135302"/>
                  </a:moveTo>
                  <a:lnTo>
                    <a:pt x="2111423" y="135214"/>
                  </a:lnTo>
                  <a:lnTo>
                    <a:pt x="1738195" y="135214"/>
                  </a:lnTo>
                  <a:lnTo>
                    <a:pt x="1737369" y="134874"/>
                  </a:lnTo>
                  <a:lnTo>
                    <a:pt x="1736011" y="133514"/>
                  </a:lnTo>
                  <a:lnTo>
                    <a:pt x="1735671" y="132692"/>
                  </a:lnTo>
                  <a:lnTo>
                    <a:pt x="1735671" y="130776"/>
                  </a:lnTo>
                  <a:lnTo>
                    <a:pt x="1736011" y="129965"/>
                  </a:lnTo>
                  <a:lnTo>
                    <a:pt x="1737378" y="128633"/>
                  </a:lnTo>
                  <a:lnTo>
                    <a:pt x="1738204" y="128313"/>
                  </a:lnTo>
                  <a:lnTo>
                    <a:pt x="1739159" y="128339"/>
                  </a:lnTo>
                  <a:lnTo>
                    <a:pt x="2112359" y="128339"/>
                  </a:lnTo>
                  <a:lnTo>
                    <a:pt x="2113158" y="128670"/>
                  </a:lnTo>
                  <a:lnTo>
                    <a:pt x="2114489" y="129995"/>
                  </a:lnTo>
                  <a:lnTo>
                    <a:pt x="2114811" y="130776"/>
                  </a:lnTo>
                  <a:lnTo>
                    <a:pt x="2114819" y="133106"/>
                  </a:lnTo>
                  <a:lnTo>
                    <a:pt x="2114176" y="134599"/>
                  </a:lnTo>
                  <a:lnTo>
                    <a:pt x="2113048" y="135302"/>
                  </a:lnTo>
                  <a:close/>
                </a:path>
              </a:pathLst>
            </a:custGeom>
            <a:solidFill>
              <a:srgbClr val="000000"/>
            </a:solidFill>
          </p:spPr>
          <p:txBody>
            <a:bodyPr wrap="square" lIns="0" tIns="0" rIns="0" bIns="0" rtlCol="0"/>
            <a:lstStyle/>
            <a:p>
              <a:endParaRPr/>
            </a:p>
          </p:txBody>
        </p:sp>
        <p:sp>
          <p:nvSpPr>
            <p:cNvPr id="30" name="object 7">
              <a:extLst>
                <a:ext uri="{FF2B5EF4-FFF2-40B4-BE49-F238E27FC236}">
                  <a16:creationId xmlns:a16="http://schemas.microsoft.com/office/drawing/2014/main" id="{080D1BE0-9405-FC92-2A21-88A5A0886E01}"/>
                </a:ext>
              </a:extLst>
            </p:cNvPr>
            <p:cNvSpPr/>
            <p:nvPr/>
          </p:nvSpPr>
          <p:spPr>
            <a:xfrm>
              <a:off x="15081537" y="1961190"/>
              <a:ext cx="127869" cy="101736"/>
            </a:xfrm>
            <a:prstGeom prst="rect">
              <a:avLst/>
            </a:prstGeom>
            <a:blipFill>
              <a:blip r:embed="rId4" cstate="print"/>
              <a:stretch>
                <a:fillRect/>
              </a:stretch>
            </a:blipFill>
          </p:spPr>
          <p:txBody>
            <a:bodyPr wrap="square" lIns="0" tIns="0" rIns="0" bIns="0" rtlCol="0"/>
            <a:lstStyle/>
            <a:p>
              <a:endParaRPr/>
            </a:p>
          </p:txBody>
        </p:sp>
        <p:sp>
          <p:nvSpPr>
            <p:cNvPr id="31" name="object 8">
              <a:extLst>
                <a:ext uri="{FF2B5EF4-FFF2-40B4-BE49-F238E27FC236}">
                  <a16:creationId xmlns:a16="http://schemas.microsoft.com/office/drawing/2014/main" id="{8AA72294-DE65-690A-9B3E-330447879D44}"/>
                </a:ext>
              </a:extLst>
            </p:cNvPr>
            <p:cNvSpPr/>
            <p:nvPr/>
          </p:nvSpPr>
          <p:spPr>
            <a:xfrm>
              <a:off x="13737896" y="1213230"/>
              <a:ext cx="662305" cy="1438910"/>
            </a:xfrm>
            <a:custGeom>
              <a:avLst/>
              <a:gdLst/>
              <a:ahLst/>
              <a:cxnLst/>
              <a:rect l="l" t="t" r="r" b="b"/>
              <a:pathLst>
                <a:path w="662305" h="1438910">
                  <a:moveTo>
                    <a:pt x="178142" y="150431"/>
                  </a:moveTo>
                  <a:lnTo>
                    <a:pt x="175348" y="110121"/>
                  </a:lnTo>
                  <a:lnTo>
                    <a:pt x="157645" y="63512"/>
                  </a:lnTo>
                  <a:lnTo>
                    <a:pt x="137274" y="24282"/>
                  </a:lnTo>
                  <a:lnTo>
                    <a:pt x="122618" y="0"/>
                  </a:lnTo>
                  <a:lnTo>
                    <a:pt x="118491" y="5956"/>
                  </a:lnTo>
                  <a:lnTo>
                    <a:pt x="113588" y="11150"/>
                  </a:lnTo>
                  <a:lnTo>
                    <a:pt x="75768" y="28956"/>
                  </a:lnTo>
                  <a:lnTo>
                    <a:pt x="68643" y="29425"/>
                  </a:lnTo>
                  <a:lnTo>
                    <a:pt x="61658" y="30314"/>
                  </a:lnTo>
                  <a:lnTo>
                    <a:pt x="36918" y="59537"/>
                  </a:lnTo>
                  <a:lnTo>
                    <a:pt x="35445" y="69265"/>
                  </a:lnTo>
                  <a:lnTo>
                    <a:pt x="35610" y="79387"/>
                  </a:lnTo>
                  <a:lnTo>
                    <a:pt x="30797" y="77177"/>
                  </a:lnTo>
                  <a:lnTo>
                    <a:pt x="25755" y="75984"/>
                  </a:lnTo>
                  <a:lnTo>
                    <a:pt x="18719" y="75819"/>
                  </a:lnTo>
                  <a:lnTo>
                    <a:pt x="17614" y="76542"/>
                  </a:lnTo>
                  <a:lnTo>
                    <a:pt x="12903" y="78663"/>
                  </a:lnTo>
                  <a:lnTo>
                    <a:pt x="9055" y="81826"/>
                  </a:lnTo>
                  <a:lnTo>
                    <a:pt x="3098" y="90271"/>
                  </a:lnTo>
                  <a:lnTo>
                    <a:pt x="1409" y="94957"/>
                  </a:lnTo>
                  <a:lnTo>
                    <a:pt x="1003" y="100114"/>
                  </a:lnTo>
                  <a:lnTo>
                    <a:pt x="4419" y="113449"/>
                  </a:lnTo>
                  <a:lnTo>
                    <a:pt x="12725" y="125247"/>
                  </a:lnTo>
                  <a:lnTo>
                    <a:pt x="22631" y="134683"/>
                  </a:lnTo>
                  <a:lnTo>
                    <a:pt x="30835" y="140906"/>
                  </a:lnTo>
                  <a:lnTo>
                    <a:pt x="0" y="271627"/>
                  </a:lnTo>
                  <a:lnTo>
                    <a:pt x="127482" y="275386"/>
                  </a:lnTo>
                  <a:lnTo>
                    <a:pt x="116281" y="182156"/>
                  </a:lnTo>
                  <a:lnTo>
                    <a:pt x="128854" y="180924"/>
                  </a:lnTo>
                  <a:lnTo>
                    <a:pt x="171602" y="164744"/>
                  </a:lnTo>
                  <a:lnTo>
                    <a:pt x="176250" y="158635"/>
                  </a:lnTo>
                  <a:lnTo>
                    <a:pt x="178142" y="150431"/>
                  </a:lnTo>
                  <a:close/>
                </a:path>
                <a:path w="662305" h="1438910">
                  <a:moveTo>
                    <a:pt x="283324" y="1349489"/>
                  </a:moveTo>
                  <a:lnTo>
                    <a:pt x="200723" y="1349489"/>
                  </a:lnTo>
                  <a:lnTo>
                    <a:pt x="182372" y="1438783"/>
                  </a:lnTo>
                  <a:lnTo>
                    <a:pt x="264972" y="1438783"/>
                  </a:lnTo>
                  <a:lnTo>
                    <a:pt x="283324" y="1349489"/>
                  </a:lnTo>
                  <a:close/>
                </a:path>
                <a:path w="662305" h="1438910">
                  <a:moveTo>
                    <a:pt x="661924" y="1239215"/>
                  </a:moveTo>
                  <a:lnTo>
                    <a:pt x="629335" y="1146263"/>
                  </a:lnTo>
                  <a:lnTo>
                    <a:pt x="546735" y="1179080"/>
                  </a:lnTo>
                  <a:lnTo>
                    <a:pt x="579323" y="1261579"/>
                  </a:lnTo>
                  <a:lnTo>
                    <a:pt x="661924" y="1239215"/>
                  </a:lnTo>
                  <a:close/>
                </a:path>
              </a:pathLst>
            </a:custGeom>
            <a:solidFill>
              <a:srgbClr val="F1F1F1"/>
            </a:solidFill>
          </p:spPr>
          <p:txBody>
            <a:bodyPr wrap="square" lIns="0" tIns="0" rIns="0" bIns="0" rtlCol="0"/>
            <a:lstStyle/>
            <a:p>
              <a:endParaRPr/>
            </a:p>
          </p:txBody>
        </p:sp>
        <p:sp>
          <p:nvSpPr>
            <p:cNvPr id="32" name="object 9">
              <a:extLst>
                <a:ext uri="{FF2B5EF4-FFF2-40B4-BE49-F238E27FC236}">
                  <a16:creationId xmlns:a16="http://schemas.microsoft.com/office/drawing/2014/main" id="{915BB29B-6774-9F81-1532-5108B12305C8}"/>
                </a:ext>
              </a:extLst>
            </p:cNvPr>
            <p:cNvSpPr/>
            <p:nvPr/>
          </p:nvSpPr>
          <p:spPr>
            <a:xfrm>
              <a:off x="13908252" y="2424844"/>
              <a:ext cx="607060" cy="264795"/>
            </a:xfrm>
            <a:custGeom>
              <a:avLst/>
              <a:gdLst/>
              <a:ahLst/>
              <a:cxnLst/>
              <a:rect l="l" t="t" r="r" b="b"/>
              <a:pathLst>
                <a:path w="607059" h="264794">
                  <a:moveTo>
                    <a:pt x="8131" y="264727"/>
                  </a:moveTo>
                  <a:lnTo>
                    <a:pt x="0" y="254167"/>
                  </a:lnTo>
                  <a:lnTo>
                    <a:pt x="451" y="252737"/>
                  </a:lnTo>
                  <a:lnTo>
                    <a:pt x="15320" y="196267"/>
                  </a:lnTo>
                  <a:lnTo>
                    <a:pt x="42018" y="215501"/>
                  </a:lnTo>
                  <a:lnTo>
                    <a:pt x="59570" y="221912"/>
                  </a:lnTo>
                  <a:lnTo>
                    <a:pt x="147644" y="221912"/>
                  </a:lnTo>
                  <a:lnTo>
                    <a:pt x="210905" y="254845"/>
                  </a:lnTo>
                  <a:lnTo>
                    <a:pt x="213156" y="256266"/>
                  </a:lnTo>
                  <a:lnTo>
                    <a:pt x="213912" y="258255"/>
                  </a:lnTo>
                  <a:lnTo>
                    <a:pt x="212429" y="263370"/>
                  </a:lnTo>
                  <a:lnTo>
                    <a:pt x="210725" y="264654"/>
                  </a:lnTo>
                  <a:lnTo>
                    <a:pt x="9629" y="264654"/>
                  </a:lnTo>
                  <a:lnTo>
                    <a:pt x="8131" y="264727"/>
                  </a:lnTo>
                  <a:close/>
                </a:path>
                <a:path w="607059" h="264794">
                  <a:moveTo>
                    <a:pt x="147644" y="221912"/>
                  </a:moveTo>
                  <a:lnTo>
                    <a:pt x="59570" y="221912"/>
                  </a:lnTo>
                  <a:lnTo>
                    <a:pt x="75762" y="215501"/>
                  </a:lnTo>
                  <a:lnTo>
                    <a:pt x="98381" y="196267"/>
                  </a:lnTo>
                  <a:lnTo>
                    <a:pt x="147644" y="221912"/>
                  </a:lnTo>
                  <a:close/>
                </a:path>
                <a:path w="607059" h="264794">
                  <a:moveTo>
                    <a:pt x="587076" y="25874"/>
                  </a:moveTo>
                  <a:lnTo>
                    <a:pt x="428323" y="25874"/>
                  </a:lnTo>
                  <a:lnTo>
                    <a:pt x="454717" y="20989"/>
                  </a:lnTo>
                  <a:lnTo>
                    <a:pt x="479365" y="0"/>
                  </a:lnTo>
                  <a:lnTo>
                    <a:pt x="587076" y="25874"/>
                  </a:lnTo>
                  <a:close/>
                </a:path>
                <a:path w="607059" h="264794">
                  <a:moveTo>
                    <a:pt x="407014" y="88425"/>
                  </a:moveTo>
                  <a:lnTo>
                    <a:pt x="397982" y="80230"/>
                  </a:lnTo>
                  <a:lnTo>
                    <a:pt x="398047" y="78745"/>
                  </a:lnTo>
                  <a:lnTo>
                    <a:pt x="398689" y="19984"/>
                  </a:lnTo>
                  <a:lnTo>
                    <a:pt x="407281" y="22817"/>
                  </a:lnTo>
                  <a:lnTo>
                    <a:pt x="428323" y="25874"/>
                  </a:lnTo>
                  <a:lnTo>
                    <a:pt x="587076" y="25874"/>
                  </a:lnTo>
                  <a:lnTo>
                    <a:pt x="605371" y="30242"/>
                  </a:lnTo>
                  <a:lnTo>
                    <a:pt x="606748" y="31974"/>
                  </a:lnTo>
                  <a:lnTo>
                    <a:pt x="606748" y="37603"/>
                  </a:lnTo>
                  <a:lnTo>
                    <a:pt x="605371" y="39336"/>
                  </a:lnTo>
                  <a:lnTo>
                    <a:pt x="602627" y="39968"/>
                  </a:lnTo>
                  <a:lnTo>
                    <a:pt x="409886" y="87912"/>
                  </a:lnTo>
                  <a:lnTo>
                    <a:pt x="408464" y="88343"/>
                  </a:lnTo>
                  <a:lnTo>
                    <a:pt x="407014" y="88425"/>
                  </a:lnTo>
                  <a:close/>
                </a:path>
              </a:pathLst>
            </a:custGeom>
            <a:solidFill>
              <a:srgbClr val="000000"/>
            </a:solidFill>
          </p:spPr>
          <p:txBody>
            <a:bodyPr wrap="square" lIns="0" tIns="0" rIns="0" bIns="0" rtlCol="0"/>
            <a:lstStyle/>
            <a:p>
              <a:endParaRPr/>
            </a:p>
          </p:txBody>
        </p:sp>
        <p:sp>
          <p:nvSpPr>
            <p:cNvPr id="33" name="object 10">
              <a:extLst>
                <a:ext uri="{FF2B5EF4-FFF2-40B4-BE49-F238E27FC236}">
                  <a16:creationId xmlns:a16="http://schemas.microsoft.com/office/drawing/2014/main" id="{BDCE3B34-EF48-ABAA-E2C3-4885511C7DC9}"/>
                </a:ext>
              </a:extLst>
            </p:cNvPr>
            <p:cNvSpPr/>
            <p:nvPr/>
          </p:nvSpPr>
          <p:spPr>
            <a:xfrm>
              <a:off x="13565004" y="1430855"/>
              <a:ext cx="505459" cy="490855"/>
            </a:xfrm>
            <a:custGeom>
              <a:avLst/>
              <a:gdLst/>
              <a:ahLst/>
              <a:cxnLst/>
              <a:rect l="l" t="t" r="r" b="b"/>
              <a:pathLst>
                <a:path w="505459" h="490855">
                  <a:moveTo>
                    <a:pt x="98459" y="490256"/>
                  </a:moveTo>
                  <a:lnTo>
                    <a:pt x="105618" y="431312"/>
                  </a:lnTo>
                  <a:lnTo>
                    <a:pt x="37840" y="431312"/>
                  </a:lnTo>
                  <a:lnTo>
                    <a:pt x="34983" y="431000"/>
                  </a:lnTo>
                  <a:lnTo>
                    <a:pt x="3830" y="407936"/>
                  </a:lnTo>
                  <a:lnTo>
                    <a:pt x="0" y="391207"/>
                  </a:lnTo>
                  <a:lnTo>
                    <a:pt x="66" y="388338"/>
                  </a:lnTo>
                  <a:lnTo>
                    <a:pt x="437" y="385476"/>
                  </a:lnTo>
                  <a:lnTo>
                    <a:pt x="621" y="385476"/>
                  </a:lnTo>
                  <a:lnTo>
                    <a:pt x="36507" y="115597"/>
                  </a:lnTo>
                  <a:lnTo>
                    <a:pt x="50147" y="78261"/>
                  </a:lnTo>
                  <a:lnTo>
                    <a:pt x="78451" y="50327"/>
                  </a:lnTo>
                  <a:lnTo>
                    <a:pt x="129290" y="23294"/>
                  </a:lnTo>
                  <a:lnTo>
                    <a:pt x="182347" y="916"/>
                  </a:lnTo>
                  <a:lnTo>
                    <a:pt x="185009" y="0"/>
                  </a:lnTo>
                  <a:lnTo>
                    <a:pt x="187120" y="1741"/>
                  </a:lnTo>
                  <a:lnTo>
                    <a:pt x="208555" y="17344"/>
                  </a:lnTo>
                  <a:lnTo>
                    <a:pt x="228364" y="27558"/>
                  </a:lnTo>
                  <a:lnTo>
                    <a:pt x="246504" y="32358"/>
                  </a:lnTo>
                  <a:lnTo>
                    <a:pt x="262931" y="31718"/>
                  </a:lnTo>
                  <a:lnTo>
                    <a:pt x="293035" y="6691"/>
                  </a:lnTo>
                  <a:lnTo>
                    <a:pt x="378484" y="38226"/>
                  </a:lnTo>
                  <a:lnTo>
                    <a:pt x="410072" y="61932"/>
                  </a:lnTo>
                  <a:lnTo>
                    <a:pt x="505050" y="367417"/>
                  </a:lnTo>
                  <a:lnTo>
                    <a:pt x="405375" y="391252"/>
                  </a:lnTo>
                  <a:lnTo>
                    <a:pt x="394362" y="383276"/>
                  </a:lnTo>
                  <a:lnTo>
                    <a:pt x="389864" y="489431"/>
                  </a:lnTo>
                  <a:lnTo>
                    <a:pt x="98459" y="490256"/>
                  </a:lnTo>
                  <a:close/>
                </a:path>
              </a:pathLst>
            </a:custGeom>
            <a:solidFill>
              <a:srgbClr val="09484F"/>
            </a:solidFill>
          </p:spPr>
          <p:txBody>
            <a:bodyPr wrap="square" lIns="0" tIns="0" rIns="0" bIns="0" rtlCol="0"/>
            <a:lstStyle/>
            <a:p>
              <a:endParaRPr/>
            </a:p>
          </p:txBody>
        </p:sp>
        <p:sp>
          <p:nvSpPr>
            <p:cNvPr id="34" name="object 11">
              <a:extLst>
                <a:ext uri="{FF2B5EF4-FFF2-40B4-BE49-F238E27FC236}">
                  <a16:creationId xmlns:a16="http://schemas.microsoft.com/office/drawing/2014/main" id="{08BA01E7-2707-EB27-43C9-90A451C1469C}"/>
                </a:ext>
              </a:extLst>
            </p:cNvPr>
            <p:cNvSpPr/>
            <p:nvPr/>
          </p:nvSpPr>
          <p:spPr>
            <a:xfrm>
              <a:off x="13746618" y="2021948"/>
              <a:ext cx="461645" cy="556895"/>
            </a:xfrm>
            <a:custGeom>
              <a:avLst/>
              <a:gdLst/>
              <a:ahLst/>
              <a:cxnLst/>
              <a:rect l="l" t="t" r="r" b="b"/>
              <a:pathLst>
                <a:path w="461644" h="556894">
                  <a:moveTo>
                    <a:pt x="305447" y="556444"/>
                  </a:moveTo>
                  <a:lnTo>
                    <a:pt x="160066" y="554061"/>
                  </a:lnTo>
                  <a:lnTo>
                    <a:pt x="271304" y="142733"/>
                  </a:lnTo>
                  <a:lnTo>
                    <a:pt x="197240" y="146344"/>
                  </a:lnTo>
                  <a:lnTo>
                    <a:pt x="107498" y="137038"/>
                  </a:lnTo>
                  <a:lnTo>
                    <a:pt x="31833" y="124414"/>
                  </a:lnTo>
                  <a:lnTo>
                    <a:pt x="0" y="118073"/>
                  </a:lnTo>
                  <a:lnTo>
                    <a:pt x="128395" y="66833"/>
                  </a:lnTo>
                  <a:lnTo>
                    <a:pt x="204924" y="37827"/>
                  </a:lnTo>
                  <a:lnTo>
                    <a:pt x="259941" y="20319"/>
                  </a:lnTo>
                  <a:lnTo>
                    <a:pt x="323803" y="3576"/>
                  </a:lnTo>
                  <a:lnTo>
                    <a:pt x="389417" y="0"/>
                  </a:lnTo>
                  <a:lnTo>
                    <a:pt x="431841" y="18415"/>
                  </a:lnTo>
                  <a:lnTo>
                    <a:pt x="454664" y="42727"/>
                  </a:lnTo>
                  <a:lnTo>
                    <a:pt x="461475" y="56837"/>
                  </a:lnTo>
                  <a:lnTo>
                    <a:pt x="437095" y="136950"/>
                  </a:lnTo>
                  <a:lnTo>
                    <a:pt x="383461" y="308463"/>
                  </a:lnTo>
                  <a:lnTo>
                    <a:pt x="305447" y="556444"/>
                  </a:lnTo>
                  <a:close/>
                </a:path>
              </a:pathLst>
            </a:custGeom>
            <a:solidFill>
              <a:srgbClr val="F1F1F1"/>
            </a:solidFill>
          </p:spPr>
          <p:txBody>
            <a:bodyPr wrap="square" lIns="0" tIns="0" rIns="0" bIns="0" rtlCol="0"/>
            <a:lstStyle/>
            <a:p>
              <a:endParaRPr/>
            </a:p>
          </p:txBody>
        </p:sp>
        <p:sp>
          <p:nvSpPr>
            <p:cNvPr id="35" name="object 12">
              <a:extLst>
                <a:ext uri="{FF2B5EF4-FFF2-40B4-BE49-F238E27FC236}">
                  <a16:creationId xmlns:a16="http://schemas.microsoft.com/office/drawing/2014/main" id="{2092C9A0-938D-047F-00A1-3BD2C8C69894}"/>
                </a:ext>
              </a:extLst>
            </p:cNvPr>
            <p:cNvSpPr/>
            <p:nvPr/>
          </p:nvSpPr>
          <p:spPr>
            <a:xfrm>
              <a:off x="13743249" y="2016605"/>
              <a:ext cx="468630" cy="565785"/>
            </a:xfrm>
            <a:custGeom>
              <a:avLst/>
              <a:gdLst/>
              <a:ahLst/>
              <a:cxnLst/>
              <a:rect l="l" t="t" r="r" b="b"/>
              <a:pathLst>
                <a:path w="468630" h="565785">
                  <a:moveTo>
                    <a:pt x="212913" y="155735"/>
                  </a:moveTo>
                  <a:lnTo>
                    <a:pt x="144380" y="150364"/>
                  </a:lnTo>
                  <a:lnTo>
                    <a:pt x="77706" y="140877"/>
                  </a:lnTo>
                  <a:lnTo>
                    <a:pt x="26111" y="131611"/>
                  </a:lnTo>
                  <a:lnTo>
                    <a:pt x="156" y="123783"/>
                  </a:lnTo>
                  <a:lnTo>
                    <a:pt x="0" y="122114"/>
                  </a:lnTo>
                  <a:lnTo>
                    <a:pt x="703" y="120987"/>
                  </a:lnTo>
                  <a:lnTo>
                    <a:pt x="2267" y="120391"/>
                  </a:lnTo>
                  <a:lnTo>
                    <a:pt x="49315" y="101857"/>
                  </a:lnTo>
                  <a:lnTo>
                    <a:pt x="98039" y="83153"/>
                  </a:lnTo>
                  <a:lnTo>
                    <a:pt x="155856" y="61604"/>
                  </a:lnTo>
                  <a:lnTo>
                    <a:pt x="216987" y="39791"/>
                  </a:lnTo>
                  <a:lnTo>
                    <a:pt x="275652" y="20299"/>
                  </a:lnTo>
                  <a:lnTo>
                    <a:pt x="326071" y="5710"/>
                  </a:lnTo>
                  <a:lnTo>
                    <a:pt x="364770" y="0"/>
                  </a:lnTo>
                  <a:lnTo>
                    <a:pt x="396111" y="2720"/>
                  </a:lnTo>
                  <a:lnTo>
                    <a:pt x="409205" y="7181"/>
                  </a:lnTo>
                  <a:lnTo>
                    <a:pt x="356590" y="7181"/>
                  </a:lnTo>
                  <a:lnTo>
                    <a:pt x="327815" y="12219"/>
                  </a:lnTo>
                  <a:lnTo>
                    <a:pt x="284610" y="24602"/>
                  </a:lnTo>
                  <a:lnTo>
                    <a:pt x="234555" y="40970"/>
                  </a:lnTo>
                  <a:lnTo>
                    <a:pt x="181468" y="59617"/>
                  </a:lnTo>
                  <a:lnTo>
                    <a:pt x="129164" y="78836"/>
                  </a:lnTo>
                  <a:lnTo>
                    <a:pt x="68695" y="101875"/>
                  </a:lnTo>
                  <a:lnTo>
                    <a:pt x="15117" y="122866"/>
                  </a:lnTo>
                  <a:lnTo>
                    <a:pt x="52332" y="129891"/>
                  </a:lnTo>
                  <a:lnTo>
                    <a:pt x="106377" y="138693"/>
                  </a:lnTo>
                  <a:lnTo>
                    <a:pt x="167668" y="146211"/>
                  </a:lnTo>
                  <a:lnTo>
                    <a:pt x="226624" y="149382"/>
                  </a:lnTo>
                  <a:lnTo>
                    <a:pt x="277788" y="149382"/>
                  </a:lnTo>
                  <a:lnTo>
                    <a:pt x="276903" y="152659"/>
                  </a:lnTo>
                  <a:lnTo>
                    <a:pt x="270085" y="152659"/>
                  </a:lnTo>
                  <a:lnTo>
                    <a:pt x="212913" y="155735"/>
                  </a:lnTo>
                  <a:close/>
                </a:path>
                <a:path w="468630" h="565785">
                  <a:moveTo>
                    <a:pt x="313924" y="558395"/>
                  </a:moveTo>
                  <a:lnTo>
                    <a:pt x="306246" y="558395"/>
                  </a:lnTo>
                  <a:lnTo>
                    <a:pt x="363077" y="378163"/>
                  </a:lnTo>
                  <a:lnTo>
                    <a:pt x="421593" y="191728"/>
                  </a:lnTo>
                  <a:lnTo>
                    <a:pt x="437462" y="140877"/>
                  </a:lnTo>
                  <a:lnTo>
                    <a:pt x="449939" y="100653"/>
                  </a:lnTo>
                  <a:lnTo>
                    <a:pt x="461499" y="62271"/>
                  </a:lnTo>
                  <a:lnTo>
                    <a:pt x="461520" y="61604"/>
                  </a:lnTo>
                  <a:lnTo>
                    <a:pt x="455445" y="50252"/>
                  </a:lnTo>
                  <a:lnTo>
                    <a:pt x="428132" y="23128"/>
                  </a:lnTo>
                  <a:lnTo>
                    <a:pt x="382964" y="7326"/>
                  </a:lnTo>
                  <a:lnTo>
                    <a:pt x="356590" y="7181"/>
                  </a:lnTo>
                  <a:lnTo>
                    <a:pt x="409205" y="7181"/>
                  </a:lnTo>
                  <a:lnTo>
                    <a:pt x="448531" y="30453"/>
                  </a:lnTo>
                  <a:lnTo>
                    <a:pt x="468515" y="62271"/>
                  </a:lnTo>
                  <a:lnTo>
                    <a:pt x="465405" y="73427"/>
                  </a:lnTo>
                  <a:lnTo>
                    <a:pt x="456764" y="101875"/>
                  </a:lnTo>
                  <a:lnTo>
                    <a:pt x="442065" y="149382"/>
                  </a:lnTo>
                  <a:lnTo>
                    <a:pt x="427021" y="197678"/>
                  </a:lnTo>
                  <a:lnTo>
                    <a:pt x="313924" y="558395"/>
                  </a:lnTo>
                  <a:close/>
                </a:path>
                <a:path w="468630" h="565785">
                  <a:moveTo>
                    <a:pt x="277788" y="149382"/>
                  </a:moveTo>
                  <a:lnTo>
                    <a:pt x="226624" y="149382"/>
                  </a:lnTo>
                  <a:lnTo>
                    <a:pt x="273664" y="145142"/>
                  </a:lnTo>
                  <a:lnTo>
                    <a:pt x="274965" y="144830"/>
                  </a:lnTo>
                  <a:lnTo>
                    <a:pt x="276066" y="145160"/>
                  </a:lnTo>
                  <a:lnTo>
                    <a:pt x="277030" y="146211"/>
                  </a:lnTo>
                  <a:lnTo>
                    <a:pt x="277889" y="147058"/>
                  </a:lnTo>
                  <a:lnTo>
                    <a:pt x="278164" y="148121"/>
                  </a:lnTo>
                  <a:lnTo>
                    <a:pt x="277788" y="149382"/>
                  </a:lnTo>
                  <a:close/>
                </a:path>
                <a:path w="468630" h="565785">
                  <a:moveTo>
                    <a:pt x="310645" y="565472"/>
                  </a:moveTo>
                  <a:lnTo>
                    <a:pt x="308816" y="565270"/>
                  </a:lnTo>
                  <a:lnTo>
                    <a:pt x="163160" y="562887"/>
                  </a:lnTo>
                  <a:lnTo>
                    <a:pt x="162013" y="562887"/>
                  </a:lnTo>
                  <a:lnTo>
                    <a:pt x="161143" y="562438"/>
                  </a:lnTo>
                  <a:lnTo>
                    <a:pt x="160498" y="561512"/>
                  </a:lnTo>
                  <a:lnTo>
                    <a:pt x="159834" y="560623"/>
                  </a:lnTo>
                  <a:lnTo>
                    <a:pt x="159651" y="559642"/>
                  </a:lnTo>
                  <a:lnTo>
                    <a:pt x="270085" y="152659"/>
                  </a:lnTo>
                  <a:lnTo>
                    <a:pt x="276903" y="152659"/>
                  </a:lnTo>
                  <a:lnTo>
                    <a:pt x="167932" y="556103"/>
                  </a:lnTo>
                  <a:lnTo>
                    <a:pt x="306246" y="558395"/>
                  </a:lnTo>
                  <a:lnTo>
                    <a:pt x="313924" y="558395"/>
                  </a:lnTo>
                  <a:lnTo>
                    <a:pt x="312516" y="562887"/>
                  </a:lnTo>
                  <a:lnTo>
                    <a:pt x="163160" y="562887"/>
                  </a:lnTo>
                  <a:lnTo>
                    <a:pt x="312513" y="562896"/>
                  </a:lnTo>
                  <a:lnTo>
                    <a:pt x="311869" y="564711"/>
                  </a:lnTo>
                  <a:lnTo>
                    <a:pt x="310645" y="565472"/>
                  </a:lnTo>
                  <a:close/>
                </a:path>
              </a:pathLst>
            </a:custGeom>
            <a:solidFill>
              <a:srgbClr val="000000"/>
            </a:solidFill>
          </p:spPr>
          <p:txBody>
            <a:bodyPr wrap="square" lIns="0" tIns="0" rIns="0" bIns="0" rtlCol="0"/>
            <a:lstStyle/>
            <a:p>
              <a:endParaRPr/>
            </a:p>
          </p:txBody>
        </p:sp>
        <p:sp>
          <p:nvSpPr>
            <p:cNvPr id="36" name="object 13">
              <a:extLst>
                <a:ext uri="{FF2B5EF4-FFF2-40B4-BE49-F238E27FC236}">
                  <a16:creationId xmlns:a16="http://schemas.microsoft.com/office/drawing/2014/main" id="{F3A4D81A-9822-A784-8CDE-F33B2E0A6CD0}"/>
                </a:ext>
              </a:extLst>
            </p:cNvPr>
            <p:cNvSpPr/>
            <p:nvPr/>
          </p:nvSpPr>
          <p:spPr>
            <a:xfrm>
              <a:off x="13642746" y="1898102"/>
              <a:ext cx="741680" cy="552450"/>
            </a:xfrm>
            <a:custGeom>
              <a:avLst/>
              <a:gdLst/>
              <a:ahLst/>
              <a:cxnLst/>
              <a:rect l="l" t="t" r="r" b="b"/>
              <a:pathLst>
                <a:path w="741680" h="552450">
                  <a:moveTo>
                    <a:pt x="607933" y="552043"/>
                  </a:moveTo>
                  <a:lnTo>
                    <a:pt x="531663" y="265295"/>
                  </a:lnTo>
                  <a:lnTo>
                    <a:pt x="543709" y="217187"/>
                  </a:lnTo>
                  <a:lnTo>
                    <a:pt x="546463" y="189816"/>
                  </a:lnTo>
                  <a:lnTo>
                    <a:pt x="538787" y="172981"/>
                  </a:lnTo>
                  <a:lnTo>
                    <a:pt x="519548" y="156482"/>
                  </a:lnTo>
                  <a:lnTo>
                    <a:pt x="492009" y="145755"/>
                  </a:lnTo>
                  <a:lnTo>
                    <a:pt x="464445" y="147808"/>
                  </a:lnTo>
                  <a:lnTo>
                    <a:pt x="443230" y="154793"/>
                  </a:lnTo>
                  <a:lnTo>
                    <a:pt x="434742" y="158865"/>
                  </a:lnTo>
                  <a:lnTo>
                    <a:pt x="396856" y="175836"/>
                  </a:lnTo>
                  <a:lnTo>
                    <a:pt x="352450" y="193517"/>
                  </a:lnTo>
                  <a:lnTo>
                    <a:pt x="303617" y="210469"/>
                  </a:lnTo>
                  <a:lnTo>
                    <a:pt x="252454" y="225251"/>
                  </a:lnTo>
                  <a:lnTo>
                    <a:pt x="201052" y="236420"/>
                  </a:lnTo>
                  <a:lnTo>
                    <a:pt x="151506" y="242537"/>
                  </a:lnTo>
                  <a:lnTo>
                    <a:pt x="105910" y="242160"/>
                  </a:lnTo>
                  <a:lnTo>
                    <a:pt x="66358" y="233848"/>
                  </a:lnTo>
                  <a:lnTo>
                    <a:pt x="34944" y="216160"/>
                  </a:lnTo>
                  <a:lnTo>
                    <a:pt x="0" y="155720"/>
                  </a:lnTo>
                  <a:lnTo>
                    <a:pt x="1065" y="89608"/>
                  </a:lnTo>
                  <a:lnTo>
                    <a:pt x="17120" y="36353"/>
                  </a:lnTo>
                  <a:lnTo>
                    <a:pt x="27142" y="14484"/>
                  </a:lnTo>
                  <a:lnTo>
                    <a:pt x="216578" y="11275"/>
                  </a:lnTo>
                  <a:lnTo>
                    <a:pt x="528634" y="0"/>
                  </a:lnTo>
                  <a:lnTo>
                    <a:pt x="568265" y="8077"/>
                  </a:lnTo>
                  <a:lnTo>
                    <a:pt x="599783" y="33404"/>
                  </a:lnTo>
                  <a:lnTo>
                    <a:pt x="658299" y="197107"/>
                  </a:lnTo>
                  <a:lnTo>
                    <a:pt x="699634" y="336684"/>
                  </a:lnTo>
                  <a:lnTo>
                    <a:pt x="729627" y="443914"/>
                  </a:lnTo>
                  <a:lnTo>
                    <a:pt x="741199" y="486773"/>
                  </a:lnTo>
                  <a:lnTo>
                    <a:pt x="607933" y="552043"/>
                  </a:lnTo>
                  <a:close/>
                </a:path>
              </a:pathLst>
            </a:custGeom>
            <a:solidFill>
              <a:srgbClr val="F1F1F1"/>
            </a:solidFill>
          </p:spPr>
          <p:txBody>
            <a:bodyPr wrap="square" lIns="0" tIns="0" rIns="0" bIns="0" rtlCol="0"/>
            <a:lstStyle/>
            <a:p>
              <a:endParaRPr/>
            </a:p>
          </p:txBody>
        </p:sp>
        <p:sp>
          <p:nvSpPr>
            <p:cNvPr id="37" name="object 14">
              <a:extLst>
                <a:ext uri="{FF2B5EF4-FFF2-40B4-BE49-F238E27FC236}">
                  <a16:creationId xmlns:a16="http://schemas.microsoft.com/office/drawing/2014/main" id="{D703A033-2C54-CA28-908B-4AB629DBA9E7}"/>
                </a:ext>
              </a:extLst>
            </p:cNvPr>
            <p:cNvSpPr/>
            <p:nvPr/>
          </p:nvSpPr>
          <p:spPr>
            <a:xfrm>
              <a:off x="13637515" y="1660841"/>
              <a:ext cx="751205" cy="793115"/>
            </a:xfrm>
            <a:custGeom>
              <a:avLst/>
              <a:gdLst/>
              <a:ahLst/>
              <a:cxnLst/>
              <a:rect l="l" t="t" r="r" b="b"/>
              <a:pathLst>
                <a:path w="751205" h="793114">
                  <a:moveTo>
                    <a:pt x="750582" y="725043"/>
                  </a:moveTo>
                  <a:lnTo>
                    <a:pt x="747483" y="713422"/>
                  </a:lnTo>
                  <a:lnTo>
                    <a:pt x="742200" y="693877"/>
                  </a:lnTo>
                  <a:lnTo>
                    <a:pt x="742200" y="722210"/>
                  </a:lnTo>
                  <a:lnTo>
                    <a:pt x="615175" y="784364"/>
                  </a:lnTo>
                  <a:lnTo>
                    <a:pt x="540219" y="502678"/>
                  </a:lnTo>
                  <a:lnTo>
                    <a:pt x="540296" y="502107"/>
                  </a:lnTo>
                  <a:lnTo>
                    <a:pt x="544017" y="484835"/>
                  </a:lnTo>
                  <a:lnTo>
                    <a:pt x="547128" y="453123"/>
                  </a:lnTo>
                  <a:lnTo>
                    <a:pt x="543382" y="418185"/>
                  </a:lnTo>
                  <a:lnTo>
                    <a:pt x="526605" y="390817"/>
                  </a:lnTo>
                  <a:lnTo>
                    <a:pt x="516318" y="386651"/>
                  </a:lnTo>
                  <a:lnTo>
                    <a:pt x="498157" y="379298"/>
                  </a:lnTo>
                  <a:lnTo>
                    <a:pt x="469887" y="381025"/>
                  </a:lnTo>
                  <a:lnTo>
                    <a:pt x="447878" y="388162"/>
                  </a:lnTo>
                  <a:lnTo>
                    <a:pt x="438226" y="392836"/>
                  </a:lnTo>
                  <a:lnTo>
                    <a:pt x="400024" y="409816"/>
                  </a:lnTo>
                  <a:lnTo>
                    <a:pt x="355561" y="427405"/>
                  </a:lnTo>
                  <a:lnTo>
                    <a:pt x="306908" y="444207"/>
                  </a:lnTo>
                  <a:lnTo>
                    <a:pt x="256120" y="458838"/>
                  </a:lnTo>
                  <a:lnTo>
                    <a:pt x="205257" y="469887"/>
                  </a:lnTo>
                  <a:lnTo>
                    <a:pt x="157378" y="475869"/>
                  </a:lnTo>
                  <a:lnTo>
                    <a:pt x="111518" y="475754"/>
                  </a:lnTo>
                  <a:lnTo>
                    <a:pt x="72771" y="467779"/>
                  </a:lnTo>
                  <a:lnTo>
                    <a:pt x="12852" y="408152"/>
                  </a:lnTo>
                  <a:lnTo>
                    <a:pt x="5880" y="359791"/>
                  </a:lnTo>
                  <a:lnTo>
                    <a:pt x="12763" y="313169"/>
                  </a:lnTo>
                  <a:lnTo>
                    <a:pt x="25031" y="275844"/>
                  </a:lnTo>
                  <a:lnTo>
                    <a:pt x="34201" y="255422"/>
                  </a:lnTo>
                  <a:lnTo>
                    <a:pt x="137414" y="253403"/>
                  </a:lnTo>
                  <a:lnTo>
                    <a:pt x="580834" y="253403"/>
                  </a:lnTo>
                  <a:lnTo>
                    <a:pt x="609244" y="283654"/>
                  </a:lnTo>
                  <a:lnTo>
                    <a:pt x="633514" y="351624"/>
                  </a:lnTo>
                  <a:lnTo>
                    <a:pt x="652513" y="411010"/>
                  </a:lnTo>
                  <a:lnTo>
                    <a:pt x="671004" y="471385"/>
                  </a:lnTo>
                  <a:lnTo>
                    <a:pt x="688492" y="530390"/>
                  </a:lnTo>
                  <a:lnTo>
                    <a:pt x="704418" y="585647"/>
                  </a:lnTo>
                  <a:lnTo>
                    <a:pt x="718286" y="634822"/>
                  </a:lnTo>
                  <a:lnTo>
                    <a:pt x="729551" y="675538"/>
                  </a:lnTo>
                  <a:lnTo>
                    <a:pt x="742200" y="722210"/>
                  </a:lnTo>
                  <a:lnTo>
                    <a:pt x="742200" y="693877"/>
                  </a:lnTo>
                  <a:lnTo>
                    <a:pt x="729780" y="648589"/>
                  </a:lnTo>
                  <a:lnTo>
                    <a:pt x="715924" y="599135"/>
                  </a:lnTo>
                  <a:lnTo>
                    <a:pt x="699566" y="542061"/>
                  </a:lnTo>
                  <a:lnTo>
                    <a:pt x="681329" y="480148"/>
                  </a:lnTo>
                  <a:lnTo>
                    <a:pt x="661835" y="416191"/>
                  </a:lnTo>
                  <a:lnTo>
                    <a:pt x="641731" y="353009"/>
                  </a:lnTo>
                  <a:lnTo>
                    <a:pt x="621601" y="293370"/>
                  </a:lnTo>
                  <a:lnTo>
                    <a:pt x="599643" y="258914"/>
                  </a:lnTo>
                  <a:lnTo>
                    <a:pt x="593305" y="253403"/>
                  </a:lnTo>
                  <a:lnTo>
                    <a:pt x="626287" y="253403"/>
                  </a:lnTo>
                  <a:lnTo>
                    <a:pt x="710463" y="23825"/>
                  </a:lnTo>
                  <a:lnTo>
                    <a:pt x="710857" y="22377"/>
                  </a:lnTo>
                  <a:lnTo>
                    <a:pt x="711276" y="19392"/>
                  </a:lnTo>
                  <a:lnTo>
                    <a:pt x="711288" y="17894"/>
                  </a:lnTo>
                  <a:lnTo>
                    <a:pt x="710971" y="14884"/>
                  </a:lnTo>
                  <a:lnTo>
                    <a:pt x="694156" y="0"/>
                  </a:lnTo>
                  <a:lnTo>
                    <a:pt x="369849" y="12"/>
                  </a:lnTo>
                  <a:lnTo>
                    <a:pt x="366242" y="1130"/>
                  </a:lnTo>
                  <a:lnTo>
                    <a:pt x="359752" y="5626"/>
                  </a:lnTo>
                  <a:lnTo>
                    <a:pt x="357454" y="8610"/>
                  </a:lnTo>
                  <a:lnTo>
                    <a:pt x="276872" y="228650"/>
                  </a:lnTo>
                  <a:lnTo>
                    <a:pt x="121869" y="228650"/>
                  </a:lnTo>
                  <a:lnTo>
                    <a:pt x="100914" y="247408"/>
                  </a:lnTo>
                  <a:lnTo>
                    <a:pt x="31203" y="248754"/>
                  </a:lnTo>
                  <a:lnTo>
                    <a:pt x="9042" y="303453"/>
                  </a:lnTo>
                  <a:lnTo>
                    <a:pt x="0" y="354063"/>
                  </a:lnTo>
                  <a:lnTo>
                    <a:pt x="6134" y="408076"/>
                  </a:lnTo>
                  <a:lnTo>
                    <a:pt x="38239" y="455993"/>
                  </a:lnTo>
                  <a:lnTo>
                    <a:pt x="70497" y="474383"/>
                  </a:lnTo>
                  <a:lnTo>
                    <a:pt x="113728" y="483235"/>
                  </a:lnTo>
                  <a:lnTo>
                    <a:pt x="167779" y="482536"/>
                  </a:lnTo>
                  <a:lnTo>
                    <a:pt x="209156" y="475996"/>
                  </a:lnTo>
                  <a:lnTo>
                    <a:pt x="286156" y="458304"/>
                  </a:lnTo>
                  <a:lnTo>
                    <a:pt x="338886" y="441502"/>
                  </a:lnTo>
                  <a:lnTo>
                    <a:pt x="390652" y="421906"/>
                  </a:lnTo>
                  <a:lnTo>
                    <a:pt x="441439" y="399529"/>
                  </a:lnTo>
                  <a:lnTo>
                    <a:pt x="449846" y="395478"/>
                  </a:lnTo>
                  <a:lnTo>
                    <a:pt x="470204" y="388696"/>
                  </a:lnTo>
                  <a:lnTo>
                    <a:pt x="496417" y="386651"/>
                  </a:lnTo>
                  <a:lnTo>
                    <a:pt x="522389" y="396773"/>
                  </a:lnTo>
                  <a:lnTo>
                    <a:pt x="537489" y="423633"/>
                  </a:lnTo>
                  <a:lnTo>
                    <a:pt x="539750" y="458304"/>
                  </a:lnTo>
                  <a:lnTo>
                    <a:pt x="539711" y="458838"/>
                  </a:lnTo>
                  <a:lnTo>
                    <a:pt x="536067" y="488810"/>
                  </a:lnTo>
                  <a:lnTo>
                    <a:pt x="533311" y="502107"/>
                  </a:lnTo>
                  <a:lnTo>
                    <a:pt x="533311" y="503847"/>
                  </a:lnTo>
                  <a:lnTo>
                    <a:pt x="609676" y="790587"/>
                  </a:lnTo>
                  <a:lnTo>
                    <a:pt x="609917" y="791629"/>
                  </a:lnTo>
                  <a:lnTo>
                    <a:pt x="610527" y="792365"/>
                  </a:lnTo>
                  <a:lnTo>
                    <a:pt x="611505" y="792797"/>
                  </a:lnTo>
                  <a:lnTo>
                    <a:pt x="611987" y="792924"/>
                  </a:lnTo>
                  <a:lnTo>
                    <a:pt x="612482" y="792924"/>
                  </a:lnTo>
                  <a:lnTo>
                    <a:pt x="612978" y="792797"/>
                  </a:lnTo>
                  <a:lnTo>
                    <a:pt x="613676" y="792975"/>
                  </a:lnTo>
                  <a:lnTo>
                    <a:pt x="614362" y="792886"/>
                  </a:lnTo>
                  <a:lnTo>
                    <a:pt x="614514" y="792797"/>
                  </a:lnTo>
                  <a:lnTo>
                    <a:pt x="614997" y="792518"/>
                  </a:lnTo>
                  <a:lnTo>
                    <a:pt x="631634" y="784364"/>
                  </a:lnTo>
                  <a:lnTo>
                    <a:pt x="748258" y="727151"/>
                  </a:lnTo>
                  <a:lnTo>
                    <a:pt x="749973" y="726351"/>
                  </a:lnTo>
                  <a:lnTo>
                    <a:pt x="750582" y="725043"/>
                  </a:lnTo>
                  <a:close/>
                </a:path>
              </a:pathLst>
            </a:custGeom>
            <a:solidFill>
              <a:srgbClr val="000000"/>
            </a:solidFill>
          </p:spPr>
          <p:txBody>
            <a:bodyPr wrap="square" lIns="0" tIns="0" rIns="0" bIns="0" rtlCol="0"/>
            <a:lstStyle/>
            <a:p>
              <a:endParaRPr/>
            </a:p>
          </p:txBody>
        </p:sp>
        <p:sp>
          <p:nvSpPr>
            <p:cNvPr id="38" name="object 15">
              <a:extLst>
                <a:ext uri="{FF2B5EF4-FFF2-40B4-BE49-F238E27FC236}">
                  <a16:creationId xmlns:a16="http://schemas.microsoft.com/office/drawing/2014/main" id="{C03015D2-A8B8-2609-50A9-7FDBF82BAFB2}"/>
                </a:ext>
              </a:extLst>
            </p:cNvPr>
            <p:cNvSpPr/>
            <p:nvPr/>
          </p:nvSpPr>
          <p:spPr>
            <a:xfrm>
              <a:off x="13925591" y="1660780"/>
              <a:ext cx="443865" cy="249554"/>
            </a:xfrm>
            <a:custGeom>
              <a:avLst/>
              <a:gdLst/>
              <a:ahLst/>
              <a:cxnLst/>
              <a:rect l="l" t="t" r="r" b="b"/>
              <a:pathLst>
                <a:path w="443865" h="249555">
                  <a:moveTo>
                    <a:pt x="358863" y="248963"/>
                  </a:moveTo>
                  <a:lnTo>
                    <a:pt x="0" y="248963"/>
                  </a:lnTo>
                  <a:lnTo>
                    <a:pt x="89629" y="8484"/>
                  </a:lnTo>
                  <a:lnTo>
                    <a:pt x="91917" y="5525"/>
                  </a:lnTo>
                  <a:lnTo>
                    <a:pt x="98398" y="1074"/>
                  </a:lnTo>
                  <a:lnTo>
                    <a:pt x="101984" y="0"/>
                  </a:lnTo>
                  <a:lnTo>
                    <a:pt x="426267" y="33"/>
                  </a:lnTo>
                  <a:lnTo>
                    <a:pt x="443678" y="17493"/>
                  </a:lnTo>
                  <a:lnTo>
                    <a:pt x="443348" y="21970"/>
                  </a:lnTo>
                  <a:lnTo>
                    <a:pt x="442476" y="24828"/>
                  </a:lnTo>
                  <a:lnTo>
                    <a:pt x="358863" y="248963"/>
                  </a:lnTo>
                  <a:close/>
                </a:path>
              </a:pathLst>
            </a:custGeom>
            <a:solidFill>
              <a:srgbClr val="F1F1F1"/>
            </a:solidFill>
          </p:spPr>
          <p:txBody>
            <a:bodyPr wrap="square" lIns="0" tIns="0" rIns="0" bIns="0" rtlCol="0"/>
            <a:lstStyle/>
            <a:p>
              <a:endParaRPr/>
            </a:p>
          </p:txBody>
        </p:sp>
        <p:sp>
          <p:nvSpPr>
            <p:cNvPr id="39" name="object 16">
              <a:extLst>
                <a:ext uri="{FF2B5EF4-FFF2-40B4-BE49-F238E27FC236}">
                  <a16:creationId xmlns:a16="http://schemas.microsoft.com/office/drawing/2014/main" id="{9622D637-4C6C-1C5E-0681-AC2B8EE1D641}"/>
                </a:ext>
              </a:extLst>
            </p:cNvPr>
            <p:cNvSpPr/>
            <p:nvPr/>
          </p:nvSpPr>
          <p:spPr>
            <a:xfrm>
              <a:off x="13922208" y="1657446"/>
              <a:ext cx="452120" cy="255904"/>
            </a:xfrm>
            <a:custGeom>
              <a:avLst/>
              <a:gdLst/>
              <a:ahLst/>
              <a:cxnLst/>
              <a:rect l="l" t="t" r="r" b="b"/>
              <a:pathLst>
                <a:path w="452119" h="255905">
                  <a:moveTo>
                    <a:pt x="362247" y="255689"/>
                  </a:moveTo>
                  <a:lnTo>
                    <a:pt x="2181" y="255689"/>
                  </a:lnTo>
                  <a:lnTo>
                    <a:pt x="1233" y="255203"/>
                  </a:lnTo>
                  <a:lnTo>
                    <a:pt x="537" y="254223"/>
                  </a:lnTo>
                  <a:lnTo>
                    <a:pt x="61" y="253306"/>
                  </a:lnTo>
                  <a:lnTo>
                    <a:pt x="0" y="252142"/>
                  </a:lnTo>
                  <a:lnTo>
                    <a:pt x="537" y="251106"/>
                  </a:lnTo>
                  <a:lnTo>
                    <a:pt x="88464" y="14503"/>
                  </a:lnTo>
                  <a:lnTo>
                    <a:pt x="109298" y="110"/>
                  </a:lnTo>
                  <a:lnTo>
                    <a:pt x="428145" y="110"/>
                  </a:lnTo>
                  <a:lnTo>
                    <a:pt x="435846" y="0"/>
                  </a:lnTo>
                  <a:lnTo>
                    <a:pt x="441968" y="3055"/>
                  </a:lnTo>
                  <a:lnTo>
                    <a:pt x="444647" y="6732"/>
                  </a:lnTo>
                  <a:lnTo>
                    <a:pt x="433395" y="6732"/>
                  </a:lnTo>
                  <a:lnTo>
                    <a:pt x="429091" y="6788"/>
                  </a:lnTo>
                  <a:lnTo>
                    <a:pt x="106097" y="6788"/>
                  </a:lnTo>
                  <a:lnTo>
                    <a:pt x="103178" y="7686"/>
                  </a:lnTo>
                  <a:lnTo>
                    <a:pt x="97903" y="11311"/>
                  </a:lnTo>
                  <a:lnTo>
                    <a:pt x="96019" y="13712"/>
                  </a:lnTo>
                  <a:lnTo>
                    <a:pt x="92859" y="22146"/>
                  </a:lnTo>
                  <a:lnTo>
                    <a:pt x="8339" y="248814"/>
                  </a:lnTo>
                  <a:lnTo>
                    <a:pt x="367135" y="248814"/>
                  </a:lnTo>
                  <a:lnTo>
                    <a:pt x="365459" y="253306"/>
                  </a:lnTo>
                  <a:lnTo>
                    <a:pt x="364972" y="254883"/>
                  </a:lnTo>
                  <a:lnTo>
                    <a:pt x="363899" y="255671"/>
                  </a:lnTo>
                  <a:lnTo>
                    <a:pt x="362247" y="255689"/>
                  </a:lnTo>
                  <a:close/>
                </a:path>
                <a:path w="452119" h="255905">
                  <a:moveTo>
                    <a:pt x="367135" y="248814"/>
                  </a:moveTo>
                  <a:lnTo>
                    <a:pt x="359860" y="248814"/>
                  </a:lnTo>
                  <a:lnTo>
                    <a:pt x="442463" y="26970"/>
                  </a:lnTo>
                  <a:lnTo>
                    <a:pt x="444235" y="22146"/>
                  </a:lnTo>
                  <a:lnTo>
                    <a:pt x="443647" y="17624"/>
                  </a:lnTo>
                  <a:lnTo>
                    <a:pt x="437645" y="8932"/>
                  </a:lnTo>
                  <a:lnTo>
                    <a:pt x="433395" y="6732"/>
                  </a:lnTo>
                  <a:lnTo>
                    <a:pt x="444647" y="6732"/>
                  </a:lnTo>
                  <a:lnTo>
                    <a:pt x="446502" y="9278"/>
                  </a:lnTo>
                  <a:lnTo>
                    <a:pt x="450870" y="15456"/>
                  </a:lnTo>
                  <a:lnTo>
                    <a:pt x="451724" y="22087"/>
                  </a:lnTo>
                  <a:lnTo>
                    <a:pt x="367135" y="248814"/>
                  </a:lnTo>
                  <a:close/>
                </a:path>
                <a:path w="452119" h="255905">
                  <a:moveTo>
                    <a:pt x="427962" y="6802"/>
                  </a:moveTo>
                  <a:lnTo>
                    <a:pt x="109298" y="6802"/>
                  </a:lnTo>
                  <a:lnTo>
                    <a:pt x="106097" y="6788"/>
                  </a:lnTo>
                  <a:lnTo>
                    <a:pt x="429091" y="6788"/>
                  </a:lnTo>
                  <a:lnTo>
                    <a:pt x="427962" y="6802"/>
                  </a:lnTo>
                  <a:close/>
                </a:path>
              </a:pathLst>
            </a:custGeom>
            <a:solidFill>
              <a:srgbClr val="000000"/>
            </a:solidFill>
          </p:spPr>
          <p:txBody>
            <a:bodyPr wrap="square" lIns="0" tIns="0" rIns="0" bIns="0" rtlCol="0"/>
            <a:lstStyle/>
            <a:p>
              <a:endParaRPr/>
            </a:p>
          </p:txBody>
        </p:sp>
        <p:sp>
          <p:nvSpPr>
            <p:cNvPr id="40" name="object 17">
              <a:extLst>
                <a:ext uri="{FF2B5EF4-FFF2-40B4-BE49-F238E27FC236}">
                  <a16:creationId xmlns:a16="http://schemas.microsoft.com/office/drawing/2014/main" id="{A1B0CBE9-A11A-DBC9-1992-5FCE6E60D90A}"/>
                </a:ext>
              </a:extLst>
            </p:cNvPr>
            <p:cNvSpPr/>
            <p:nvPr/>
          </p:nvSpPr>
          <p:spPr>
            <a:xfrm>
              <a:off x="14122242" y="1741335"/>
              <a:ext cx="78332" cy="93537"/>
            </a:xfrm>
            <a:prstGeom prst="rect">
              <a:avLst/>
            </a:prstGeom>
            <a:blipFill>
              <a:blip r:embed="rId5" cstate="print"/>
              <a:stretch>
                <a:fillRect/>
              </a:stretch>
            </a:blipFill>
          </p:spPr>
          <p:txBody>
            <a:bodyPr wrap="square" lIns="0" tIns="0" rIns="0" bIns="0" rtlCol="0"/>
            <a:lstStyle/>
            <a:p>
              <a:endParaRPr/>
            </a:p>
          </p:txBody>
        </p:sp>
        <p:sp>
          <p:nvSpPr>
            <p:cNvPr id="41" name="object 18">
              <a:extLst>
                <a:ext uri="{FF2B5EF4-FFF2-40B4-BE49-F238E27FC236}">
                  <a16:creationId xmlns:a16="http://schemas.microsoft.com/office/drawing/2014/main" id="{CC54B90F-F467-BEB2-102F-FA465E58214B}"/>
                </a:ext>
              </a:extLst>
            </p:cNvPr>
            <p:cNvSpPr/>
            <p:nvPr/>
          </p:nvSpPr>
          <p:spPr>
            <a:xfrm>
              <a:off x="13780852" y="1751428"/>
              <a:ext cx="151897" cy="75039"/>
            </a:xfrm>
            <a:prstGeom prst="rect">
              <a:avLst/>
            </a:prstGeom>
            <a:blipFill>
              <a:blip r:embed="rId6" cstate="print"/>
              <a:stretch>
                <a:fillRect/>
              </a:stretch>
            </a:blipFill>
          </p:spPr>
          <p:txBody>
            <a:bodyPr wrap="square" lIns="0" tIns="0" rIns="0" bIns="0" rtlCol="0"/>
            <a:lstStyle/>
            <a:p>
              <a:endParaRPr/>
            </a:p>
          </p:txBody>
        </p:sp>
        <p:sp>
          <p:nvSpPr>
            <p:cNvPr id="42" name="object 19">
              <a:extLst>
                <a:ext uri="{FF2B5EF4-FFF2-40B4-BE49-F238E27FC236}">
                  <a16:creationId xmlns:a16="http://schemas.microsoft.com/office/drawing/2014/main" id="{92A1E20D-D62A-F3F0-A887-4965BD28C0FA}"/>
                </a:ext>
              </a:extLst>
            </p:cNvPr>
            <p:cNvSpPr/>
            <p:nvPr/>
          </p:nvSpPr>
          <p:spPr>
            <a:xfrm>
              <a:off x="13665926" y="1607058"/>
              <a:ext cx="118110" cy="259079"/>
            </a:xfrm>
            <a:custGeom>
              <a:avLst/>
              <a:gdLst/>
              <a:ahLst/>
              <a:cxnLst/>
              <a:rect l="l" t="t" r="r" b="b"/>
              <a:pathLst>
                <a:path w="118109" h="259080">
                  <a:moveTo>
                    <a:pt x="3871" y="258500"/>
                  </a:moveTo>
                  <a:lnTo>
                    <a:pt x="3504" y="258225"/>
                  </a:lnTo>
                  <a:lnTo>
                    <a:pt x="1503" y="258188"/>
                  </a:lnTo>
                  <a:lnTo>
                    <a:pt x="370" y="257180"/>
                  </a:lnTo>
                  <a:lnTo>
                    <a:pt x="0" y="254256"/>
                  </a:lnTo>
                  <a:lnTo>
                    <a:pt x="241" y="253403"/>
                  </a:lnTo>
                  <a:lnTo>
                    <a:pt x="1420" y="251900"/>
                  </a:lnTo>
                  <a:lnTo>
                    <a:pt x="2189" y="251469"/>
                  </a:lnTo>
                  <a:lnTo>
                    <a:pt x="110796" y="239891"/>
                  </a:lnTo>
                  <a:lnTo>
                    <a:pt x="110796" y="164170"/>
                  </a:lnTo>
                  <a:lnTo>
                    <a:pt x="16630" y="164204"/>
                  </a:lnTo>
                  <a:lnTo>
                    <a:pt x="15785" y="163852"/>
                  </a:lnTo>
                  <a:lnTo>
                    <a:pt x="14416" y="162374"/>
                  </a:lnTo>
                  <a:lnTo>
                    <a:pt x="14129" y="161504"/>
                  </a:lnTo>
                  <a:lnTo>
                    <a:pt x="23994" y="2338"/>
                  </a:lnTo>
                  <a:lnTo>
                    <a:pt x="24359" y="1546"/>
                  </a:lnTo>
                  <a:lnTo>
                    <a:pt x="25775" y="277"/>
                  </a:lnTo>
                  <a:lnTo>
                    <a:pt x="26602" y="0"/>
                  </a:lnTo>
                  <a:lnTo>
                    <a:pt x="28501" y="102"/>
                  </a:lnTo>
                  <a:lnTo>
                    <a:pt x="29294" y="467"/>
                  </a:lnTo>
                  <a:lnTo>
                    <a:pt x="30564" y="1882"/>
                  </a:lnTo>
                  <a:lnTo>
                    <a:pt x="30843" y="2708"/>
                  </a:lnTo>
                  <a:lnTo>
                    <a:pt x="21585" y="157295"/>
                  </a:lnTo>
                  <a:lnTo>
                    <a:pt x="115522" y="157295"/>
                  </a:lnTo>
                  <a:lnTo>
                    <a:pt x="116344" y="157635"/>
                  </a:lnTo>
                  <a:lnTo>
                    <a:pt x="117706" y="158996"/>
                  </a:lnTo>
                  <a:lnTo>
                    <a:pt x="118046" y="159817"/>
                  </a:lnTo>
                  <a:lnTo>
                    <a:pt x="118004" y="245327"/>
                  </a:lnTo>
                  <a:lnTo>
                    <a:pt x="116963" y="246464"/>
                  </a:lnTo>
                  <a:lnTo>
                    <a:pt x="3871" y="258500"/>
                  </a:lnTo>
                  <a:close/>
                </a:path>
              </a:pathLst>
            </a:custGeom>
            <a:solidFill>
              <a:srgbClr val="000000"/>
            </a:solidFill>
          </p:spPr>
          <p:txBody>
            <a:bodyPr wrap="square" lIns="0" tIns="0" rIns="0" bIns="0" rtlCol="0"/>
            <a:lstStyle/>
            <a:p>
              <a:endParaRPr/>
            </a:p>
          </p:txBody>
        </p:sp>
        <p:sp>
          <p:nvSpPr>
            <p:cNvPr id="43" name="object 20">
              <a:extLst>
                <a:ext uri="{FF2B5EF4-FFF2-40B4-BE49-F238E27FC236}">
                  <a16:creationId xmlns:a16="http://schemas.microsoft.com/office/drawing/2014/main" id="{D55A8A45-44BD-58A8-2DB5-2EDC00370E19}"/>
                </a:ext>
              </a:extLst>
            </p:cNvPr>
            <p:cNvSpPr/>
            <p:nvPr/>
          </p:nvSpPr>
          <p:spPr>
            <a:xfrm>
              <a:off x="15057160" y="1067816"/>
              <a:ext cx="604520" cy="292735"/>
            </a:xfrm>
            <a:custGeom>
              <a:avLst/>
              <a:gdLst/>
              <a:ahLst/>
              <a:cxnLst/>
              <a:rect l="l" t="t" r="r" b="b"/>
              <a:pathLst>
                <a:path w="604519" h="292734">
                  <a:moveTo>
                    <a:pt x="100959" y="292452"/>
                  </a:moveTo>
                  <a:lnTo>
                    <a:pt x="0" y="207198"/>
                  </a:lnTo>
                  <a:lnTo>
                    <a:pt x="47622" y="140710"/>
                  </a:lnTo>
                  <a:lnTo>
                    <a:pt x="73631" y="103976"/>
                  </a:lnTo>
                  <a:lnTo>
                    <a:pt x="87146" y="83880"/>
                  </a:lnTo>
                  <a:lnTo>
                    <a:pt x="97287" y="67308"/>
                  </a:lnTo>
                  <a:lnTo>
                    <a:pt x="113362" y="50129"/>
                  </a:lnTo>
                  <a:lnTo>
                    <a:pt x="151328" y="29214"/>
                  </a:lnTo>
                  <a:lnTo>
                    <a:pt x="322885" y="846"/>
                  </a:lnTo>
                  <a:lnTo>
                    <a:pt x="383804" y="0"/>
                  </a:lnTo>
                  <a:lnTo>
                    <a:pt x="419588" y="605"/>
                  </a:lnTo>
                  <a:lnTo>
                    <a:pt x="471479" y="9371"/>
                  </a:lnTo>
                  <a:lnTo>
                    <a:pt x="510956" y="30719"/>
                  </a:lnTo>
                  <a:lnTo>
                    <a:pt x="554495" y="67674"/>
                  </a:lnTo>
                  <a:lnTo>
                    <a:pt x="589704" y="102704"/>
                  </a:lnTo>
                  <a:lnTo>
                    <a:pt x="604194" y="118277"/>
                  </a:lnTo>
                  <a:lnTo>
                    <a:pt x="520949" y="159254"/>
                  </a:lnTo>
                  <a:lnTo>
                    <a:pt x="526089" y="183088"/>
                  </a:lnTo>
                  <a:lnTo>
                    <a:pt x="387775" y="210589"/>
                  </a:lnTo>
                  <a:lnTo>
                    <a:pt x="371178" y="204853"/>
                  </a:lnTo>
                  <a:lnTo>
                    <a:pt x="354265" y="201306"/>
                  </a:lnTo>
                  <a:lnTo>
                    <a:pt x="337036" y="199949"/>
                  </a:lnTo>
                  <a:lnTo>
                    <a:pt x="319489" y="200781"/>
                  </a:lnTo>
                  <a:lnTo>
                    <a:pt x="311115" y="201544"/>
                  </a:lnTo>
                  <a:lnTo>
                    <a:pt x="273818" y="218917"/>
                  </a:lnTo>
                  <a:lnTo>
                    <a:pt x="262677" y="231307"/>
                  </a:lnTo>
                  <a:lnTo>
                    <a:pt x="156853" y="231307"/>
                  </a:lnTo>
                  <a:lnTo>
                    <a:pt x="100959" y="292452"/>
                  </a:lnTo>
                  <a:close/>
                </a:path>
              </a:pathLst>
            </a:custGeom>
            <a:solidFill>
              <a:srgbClr val="09484F"/>
            </a:solidFill>
          </p:spPr>
          <p:txBody>
            <a:bodyPr wrap="square" lIns="0" tIns="0" rIns="0" bIns="0" rtlCol="0"/>
            <a:lstStyle/>
            <a:p>
              <a:endParaRPr/>
            </a:p>
          </p:txBody>
        </p:sp>
        <p:sp>
          <p:nvSpPr>
            <p:cNvPr id="44" name="object 21">
              <a:extLst>
                <a:ext uri="{FF2B5EF4-FFF2-40B4-BE49-F238E27FC236}">
                  <a16:creationId xmlns:a16="http://schemas.microsoft.com/office/drawing/2014/main" id="{F7BD1772-366D-4F83-E68E-2D723D218242}"/>
                </a:ext>
              </a:extLst>
            </p:cNvPr>
            <p:cNvSpPr/>
            <p:nvPr/>
          </p:nvSpPr>
          <p:spPr>
            <a:xfrm>
              <a:off x="16323509" y="1035683"/>
              <a:ext cx="792905" cy="2611594"/>
            </a:xfrm>
            <a:prstGeom prst="rect">
              <a:avLst/>
            </a:prstGeom>
            <a:blipFill>
              <a:blip r:embed="rId7" cstate="print"/>
              <a:stretch>
                <a:fillRect/>
              </a:stretch>
            </a:blipFill>
          </p:spPr>
          <p:txBody>
            <a:bodyPr wrap="square" lIns="0" tIns="0" rIns="0" bIns="0" rtlCol="0"/>
            <a:lstStyle/>
            <a:p>
              <a:endParaRPr/>
            </a:p>
          </p:txBody>
        </p:sp>
        <p:sp>
          <p:nvSpPr>
            <p:cNvPr id="45" name="object 22">
              <a:extLst>
                <a:ext uri="{FF2B5EF4-FFF2-40B4-BE49-F238E27FC236}">
                  <a16:creationId xmlns:a16="http://schemas.microsoft.com/office/drawing/2014/main" id="{36E9770F-1BE9-0A79-5FFD-3B457C776FA5}"/>
                </a:ext>
              </a:extLst>
            </p:cNvPr>
            <p:cNvSpPr/>
            <p:nvPr/>
          </p:nvSpPr>
          <p:spPr>
            <a:xfrm>
              <a:off x="15030900" y="1289315"/>
              <a:ext cx="252729" cy="490855"/>
            </a:xfrm>
            <a:custGeom>
              <a:avLst/>
              <a:gdLst/>
              <a:ahLst/>
              <a:cxnLst/>
              <a:rect l="l" t="t" r="r" b="b"/>
              <a:pathLst>
                <a:path w="252730" h="490855">
                  <a:moveTo>
                    <a:pt x="246075" y="490715"/>
                  </a:moveTo>
                  <a:lnTo>
                    <a:pt x="235351" y="489732"/>
                  </a:lnTo>
                  <a:lnTo>
                    <a:pt x="223542" y="483954"/>
                  </a:lnTo>
                  <a:lnTo>
                    <a:pt x="211046" y="476973"/>
                  </a:lnTo>
                  <a:lnTo>
                    <a:pt x="198257" y="472380"/>
                  </a:lnTo>
                  <a:lnTo>
                    <a:pt x="161279" y="451819"/>
                  </a:lnTo>
                  <a:lnTo>
                    <a:pt x="143450" y="413933"/>
                  </a:lnTo>
                  <a:lnTo>
                    <a:pt x="132346" y="374697"/>
                  </a:lnTo>
                  <a:lnTo>
                    <a:pt x="128228" y="354675"/>
                  </a:lnTo>
                  <a:lnTo>
                    <a:pt x="51342" y="211132"/>
                  </a:lnTo>
                  <a:lnTo>
                    <a:pt x="12549" y="134504"/>
                  </a:lnTo>
                  <a:lnTo>
                    <a:pt x="0" y="98887"/>
                  </a:lnTo>
                  <a:lnTo>
                    <a:pt x="1845" y="78378"/>
                  </a:lnTo>
                  <a:lnTo>
                    <a:pt x="11379" y="53988"/>
                  </a:lnTo>
                  <a:lnTo>
                    <a:pt x="25731" y="28395"/>
                  </a:lnTo>
                  <a:lnTo>
                    <a:pt x="38810" y="8198"/>
                  </a:lnTo>
                  <a:lnTo>
                    <a:pt x="44523" y="0"/>
                  </a:lnTo>
                  <a:lnTo>
                    <a:pt x="128044" y="69211"/>
                  </a:lnTo>
                  <a:lnTo>
                    <a:pt x="123942" y="72339"/>
                  </a:lnTo>
                  <a:lnTo>
                    <a:pt x="120454" y="76035"/>
                  </a:lnTo>
                  <a:lnTo>
                    <a:pt x="114662" y="84564"/>
                  </a:lnTo>
                  <a:lnTo>
                    <a:pt x="112524" y="89177"/>
                  </a:lnTo>
                  <a:lnTo>
                    <a:pt x="109743" y="99099"/>
                  </a:lnTo>
                  <a:lnTo>
                    <a:pt x="109174" y="104152"/>
                  </a:lnTo>
                  <a:lnTo>
                    <a:pt x="109679" y="114443"/>
                  </a:lnTo>
                  <a:lnTo>
                    <a:pt x="110753" y="119415"/>
                  </a:lnTo>
                  <a:lnTo>
                    <a:pt x="112625" y="124214"/>
                  </a:lnTo>
                  <a:lnTo>
                    <a:pt x="167374" y="282245"/>
                  </a:lnTo>
                  <a:lnTo>
                    <a:pt x="185066" y="333740"/>
                  </a:lnTo>
                  <a:lnTo>
                    <a:pt x="192933" y="357883"/>
                  </a:lnTo>
                  <a:lnTo>
                    <a:pt x="207793" y="367864"/>
                  </a:lnTo>
                  <a:lnTo>
                    <a:pt x="231137" y="385545"/>
                  </a:lnTo>
                  <a:lnTo>
                    <a:pt x="250317" y="403879"/>
                  </a:lnTo>
                  <a:lnTo>
                    <a:pt x="252683" y="415819"/>
                  </a:lnTo>
                  <a:lnTo>
                    <a:pt x="237047" y="415663"/>
                  </a:lnTo>
                  <a:lnTo>
                    <a:pt x="215982" y="407007"/>
                  </a:lnTo>
                  <a:lnTo>
                    <a:pt x="197481" y="396753"/>
                  </a:lnTo>
                  <a:lnTo>
                    <a:pt x="189537" y="391802"/>
                  </a:lnTo>
                  <a:lnTo>
                    <a:pt x="195721" y="399091"/>
                  </a:lnTo>
                  <a:lnTo>
                    <a:pt x="232665" y="449192"/>
                  </a:lnTo>
                  <a:lnTo>
                    <a:pt x="250071" y="483245"/>
                  </a:lnTo>
                  <a:lnTo>
                    <a:pt x="246075" y="490715"/>
                  </a:lnTo>
                  <a:close/>
                </a:path>
              </a:pathLst>
            </a:custGeom>
            <a:solidFill>
              <a:srgbClr val="A2A2A2"/>
            </a:solidFill>
          </p:spPr>
          <p:txBody>
            <a:bodyPr wrap="square" lIns="0" tIns="0" rIns="0" bIns="0" rtlCol="0"/>
            <a:lstStyle/>
            <a:p>
              <a:endParaRPr/>
            </a:p>
          </p:txBody>
        </p:sp>
        <p:sp>
          <p:nvSpPr>
            <p:cNvPr id="46" name="object 23">
              <a:extLst>
                <a:ext uri="{FF2B5EF4-FFF2-40B4-BE49-F238E27FC236}">
                  <a16:creationId xmlns:a16="http://schemas.microsoft.com/office/drawing/2014/main" id="{9254420B-7DA9-8FB4-B900-E685BFA80D6C}"/>
                </a:ext>
              </a:extLst>
            </p:cNvPr>
            <p:cNvSpPr/>
            <p:nvPr/>
          </p:nvSpPr>
          <p:spPr>
            <a:xfrm>
              <a:off x="15195015" y="993584"/>
              <a:ext cx="213849" cy="160697"/>
            </a:xfrm>
            <a:prstGeom prst="rect">
              <a:avLst/>
            </a:prstGeom>
            <a:blipFill>
              <a:blip r:embed="rId8" cstate="print"/>
              <a:stretch>
                <a:fillRect/>
              </a:stretch>
            </a:blipFill>
          </p:spPr>
          <p:txBody>
            <a:bodyPr wrap="square" lIns="0" tIns="0" rIns="0" bIns="0" rtlCol="0"/>
            <a:lstStyle/>
            <a:p>
              <a:endParaRPr/>
            </a:p>
          </p:txBody>
        </p:sp>
        <p:sp>
          <p:nvSpPr>
            <p:cNvPr id="47" name="object 24">
              <a:extLst>
                <a:ext uri="{FF2B5EF4-FFF2-40B4-BE49-F238E27FC236}">
                  <a16:creationId xmlns:a16="http://schemas.microsoft.com/office/drawing/2014/main" id="{2A141A84-6137-EC85-A559-083BE3785E8E}"/>
                </a:ext>
              </a:extLst>
            </p:cNvPr>
            <p:cNvSpPr/>
            <p:nvPr/>
          </p:nvSpPr>
          <p:spPr>
            <a:xfrm>
              <a:off x="15303225" y="1171517"/>
              <a:ext cx="436880" cy="130175"/>
            </a:xfrm>
            <a:custGeom>
              <a:avLst/>
              <a:gdLst/>
              <a:ahLst/>
              <a:cxnLst/>
              <a:rect l="l" t="t" r="r" b="b"/>
              <a:pathLst>
                <a:path w="436880" h="130175">
                  <a:moveTo>
                    <a:pt x="0" y="129714"/>
                  </a:moveTo>
                  <a:lnTo>
                    <a:pt x="34306" y="107837"/>
                  </a:lnTo>
                  <a:lnTo>
                    <a:pt x="73424" y="96621"/>
                  </a:lnTo>
                  <a:lnTo>
                    <a:pt x="103454" y="95363"/>
                  </a:lnTo>
                  <a:lnTo>
                    <a:pt x="124776" y="99210"/>
                  </a:lnTo>
                  <a:lnTo>
                    <a:pt x="137493" y="104330"/>
                  </a:lnTo>
                  <a:lnTo>
                    <a:pt x="141709" y="106888"/>
                  </a:lnTo>
                  <a:lnTo>
                    <a:pt x="280024" y="79387"/>
                  </a:lnTo>
                  <a:lnTo>
                    <a:pt x="274884" y="55552"/>
                  </a:lnTo>
                  <a:lnTo>
                    <a:pt x="345096" y="0"/>
                  </a:lnTo>
                  <a:lnTo>
                    <a:pt x="386696" y="40511"/>
                  </a:lnTo>
                  <a:lnTo>
                    <a:pt x="421298" y="76225"/>
                  </a:lnTo>
                  <a:lnTo>
                    <a:pt x="436253" y="105852"/>
                  </a:lnTo>
                  <a:lnTo>
                    <a:pt x="435446" y="110498"/>
                  </a:lnTo>
                  <a:lnTo>
                    <a:pt x="431123" y="119318"/>
                  </a:lnTo>
                  <a:lnTo>
                    <a:pt x="427938" y="122803"/>
                  </a:lnTo>
                  <a:lnTo>
                    <a:pt x="419549" y="127925"/>
                  </a:lnTo>
                  <a:lnTo>
                    <a:pt x="414997" y="129161"/>
                  </a:lnTo>
                  <a:lnTo>
                    <a:pt x="410077" y="129072"/>
                  </a:lnTo>
                  <a:lnTo>
                    <a:pt x="0" y="129714"/>
                  </a:lnTo>
                  <a:close/>
                </a:path>
              </a:pathLst>
            </a:custGeom>
            <a:solidFill>
              <a:srgbClr val="A2A2A2"/>
            </a:solidFill>
          </p:spPr>
          <p:txBody>
            <a:bodyPr wrap="square" lIns="0" tIns="0" rIns="0" bIns="0" rtlCol="0"/>
            <a:lstStyle/>
            <a:p>
              <a:endParaRPr/>
            </a:p>
          </p:txBody>
        </p:sp>
        <p:sp>
          <p:nvSpPr>
            <p:cNvPr id="48" name="object 25">
              <a:extLst>
                <a:ext uri="{FF2B5EF4-FFF2-40B4-BE49-F238E27FC236}">
                  <a16:creationId xmlns:a16="http://schemas.microsoft.com/office/drawing/2014/main" id="{FC03FAE5-1B54-3404-BB1A-E197A8EC521D}"/>
                </a:ext>
              </a:extLst>
            </p:cNvPr>
            <p:cNvSpPr/>
            <p:nvPr/>
          </p:nvSpPr>
          <p:spPr>
            <a:xfrm>
              <a:off x="13407175" y="3209530"/>
              <a:ext cx="2673350" cy="446405"/>
            </a:xfrm>
            <a:custGeom>
              <a:avLst/>
              <a:gdLst/>
              <a:ahLst/>
              <a:cxnLst/>
              <a:rect l="l" t="t" r="r" b="b"/>
              <a:pathLst>
                <a:path w="2673350" h="446404">
                  <a:moveTo>
                    <a:pt x="809447" y="256844"/>
                  </a:moveTo>
                  <a:lnTo>
                    <a:pt x="809104" y="256019"/>
                  </a:lnTo>
                  <a:lnTo>
                    <a:pt x="807745" y="254660"/>
                  </a:lnTo>
                  <a:lnTo>
                    <a:pt x="806919" y="254317"/>
                  </a:lnTo>
                  <a:lnTo>
                    <a:pt x="2476" y="254317"/>
                  </a:lnTo>
                  <a:lnTo>
                    <a:pt x="1663" y="254660"/>
                  </a:lnTo>
                  <a:lnTo>
                    <a:pt x="330" y="256019"/>
                  </a:lnTo>
                  <a:lnTo>
                    <a:pt x="0" y="256844"/>
                  </a:lnTo>
                  <a:lnTo>
                    <a:pt x="0" y="258749"/>
                  </a:lnTo>
                  <a:lnTo>
                    <a:pt x="330" y="259562"/>
                  </a:lnTo>
                  <a:lnTo>
                    <a:pt x="1663" y="260896"/>
                  </a:lnTo>
                  <a:lnTo>
                    <a:pt x="2476" y="261226"/>
                  </a:lnTo>
                  <a:lnTo>
                    <a:pt x="806919" y="261226"/>
                  </a:lnTo>
                  <a:lnTo>
                    <a:pt x="807732" y="260896"/>
                  </a:lnTo>
                  <a:lnTo>
                    <a:pt x="809104" y="259575"/>
                  </a:lnTo>
                  <a:lnTo>
                    <a:pt x="809447" y="258749"/>
                  </a:lnTo>
                  <a:lnTo>
                    <a:pt x="809447" y="256844"/>
                  </a:lnTo>
                  <a:close/>
                </a:path>
                <a:path w="2673350" h="446404">
                  <a:moveTo>
                    <a:pt x="1515275" y="284099"/>
                  </a:moveTo>
                  <a:lnTo>
                    <a:pt x="1515059" y="283006"/>
                  </a:lnTo>
                  <a:lnTo>
                    <a:pt x="1514906" y="281889"/>
                  </a:lnTo>
                  <a:lnTo>
                    <a:pt x="1514322" y="281063"/>
                  </a:lnTo>
                  <a:lnTo>
                    <a:pt x="1513319" y="280543"/>
                  </a:lnTo>
                  <a:lnTo>
                    <a:pt x="1506524" y="276364"/>
                  </a:lnTo>
                  <a:lnTo>
                    <a:pt x="1506524" y="284200"/>
                  </a:lnTo>
                  <a:lnTo>
                    <a:pt x="1360220" y="439039"/>
                  </a:lnTo>
                  <a:lnTo>
                    <a:pt x="1338910" y="432549"/>
                  </a:lnTo>
                  <a:lnTo>
                    <a:pt x="1299476" y="413372"/>
                  </a:lnTo>
                  <a:lnTo>
                    <a:pt x="1249603" y="375691"/>
                  </a:lnTo>
                  <a:lnTo>
                    <a:pt x="1196949" y="313728"/>
                  </a:lnTo>
                  <a:lnTo>
                    <a:pt x="1158011" y="254927"/>
                  </a:lnTo>
                  <a:lnTo>
                    <a:pt x="1133856" y="216509"/>
                  </a:lnTo>
                  <a:lnTo>
                    <a:pt x="1115999" y="184467"/>
                  </a:lnTo>
                  <a:lnTo>
                    <a:pt x="1278724" y="11760"/>
                  </a:lnTo>
                  <a:lnTo>
                    <a:pt x="1286649" y="39941"/>
                  </a:lnTo>
                  <a:lnTo>
                    <a:pt x="1303108" y="82931"/>
                  </a:lnTo>
                  <a:lnTo>
                    <a:pt x="1329905" y="132435"/>
                  </a:lnTo>
                  <a:lnTo>
                    <a:pt x="1368856" y="180162"/>
                  </a:lnTo>
                  <a:lnTo>
                    <a:pt x="1400949" y="209232"/>
                  </a:lnTo>
                  <a:lnTo>
                    <a:pt x="1434604" y="236258"/>
                  </a:lnTo>
                  <a:lnTo>
                    <a:pt x="1469783" y="261251"/>
                  </a:lnTo>
                  <a:lnTo>
                    <a:pt x="1506524" y="284200"/>
                  </a:lnTo>
                  <a:lnTo>
                    <a:pt x="1506524" y="276364"/>
                  </a:lnTo>
                  <a:lnTo>
                    <a:pt x="1475930" y="257505"/>
                  </a:lnTo>
                  <a:lnTo>
                    <a:pt x="1440192" y="232308"/>
                  </a:lnTo>
                  <a:lnTo>
                    <a:pt x="1406093" y="204939"/>
                  </a:lnTo>
                  <a:lnTo>
                    <a:pt x="1373632" y="175387"/>
                  </a:lnTo>
                  <a:lnTo>
                    <a:pt x="1330363" y="120523"/>
                  </a:lnTo>
                  <a:lnTo>
                    <a:pt x="1302816" y="65062"/>
                  </a:lnTo>
                  <a:lnTo>
                    <a:pt x="1288288" y="21983"/>
                  </a:lnTo>
                  <a:lnTo>
                    <a:pt x="1285849" y="11760"/>
                  </a:lnTo>
                  <a:lnTo>
                    <a:pt x="1284046" y="4241"/>
                  </a:lnTo>
                  <a:lnTo>
                    <a:pt x="1283804" y="2870"/>
                  </a:lnTo>
                  <a:lnTo>
                    <a:pt x="1283004" y="1981"/>
                  </a:lnTo>
                  <a:lnTo>
                    <a:pt x="1281658" y="1587"/>
                  </a:lnTo>
                  <a:lnTo>
                    <a:pt x="1280299" y="1130"/>
                  </a:lnTo>
                  <a:lnTo>
                    <a:pt x="1279144" y="1435"/>
                  </a:lnTo>
                  <a:lnTo>
                    <a:pt x="1278178" y="2501"/>
                  </a:lnTo>
                  <a:lnTo>
                    <a:pt x="1108481" y="182600"/>
                  </a:lnTo>
                  <a:lnTo>
                    <a:pt x="1146162" y="249872"/>
                  </a:lnTo>
                  <a:lnTo>
                    <a:pt x="1191171" y="317842"/>
                  </a:lnTo>
                  <a:lnTo>
                    <a:pt x="1237932" y="374281"/>
                  </a:lnTo>
                  <a:lnTo>
                    <a:pt x="1283474" y="411492"/>
                  </a:lnTo>
                  <a:lnTo>
                    <a:pt x="1322590" y="433324"/>
                  </a:lnTo>
                  <a:lnTo>
                    <a:pt x="1360779" y="446189"/>
                  </a:lnTo>
                  <a:lnTo>
                    <a:pt x="1361414" y="446189"/>
                  </a:lnTo>
                  <a:lnTo>
                    <a:pt x="1362240" y="446138"/>
                  </a:lnTo>
                  <a:lnTo>
                    <a:pt x="1362938" y="445833"/>
                  </a:lnTo>
                  <a:lnTo>
                    <a:pt x="1363535" y="445274"/>
                  </a:lnTo>
                  <a:lnTo>
                    <a:pt x="1369428" y="439039"/>
                  </a:lnTo>
                  <a:lnTo>
                    <a:pt x="1515008" y="285051"/>
                  </a:lnTo>
                  <a:lnTo>
                    <a:pt x="1515275" y="284099"/>
                  </a:lnTo>
                  <a:close/>
                </a:path>
                <a:path w="2673350" h="446404">
                  <a:moveTo>
                    <a:pt x="2673096" y="231927"/>
                  </a:moveTo>
                  <a:lnTo>
                    <a:pt x="2665539" y="213118"/>
                  </a:lnTo>
                  <a:lnTo>
                    <a:pt x="2665539" y="231216"/>
                  </a:lnTo>
                  <a:lnTo>
                    <a:pt x="2657246" y="238569"/>
                  </a:lnTo>
                  <a:lnTo>
                    <a:pt x="2600629" y="281381"/>
                  </a:lnTo>
                  <a:lnTo>
                    <a:pt x="2542819" y="321881"/>
                  </a:lnTo>
                  <a:lnTo>
                    <a:pt x="2471166" y="360324"/>
                  </a:lnTo>
                  <a:lnTo>
                    <a:pt x="2410955" y="377164"/>
                  </a:lnTo>
                  <a:lnTo>
                    <a:pt x="2367242" y="380631"/>
                  </a:lnTo>
                  <a:lnTo>
                    <a:pt x="2345042" y="378904"/>
                  </a:lnTo>
                  <a:lnTo>
                    <a:pt x="2265553" y="181711"/>
                  </a:lnTo>
                  <a:lnTo>
                    <a:pt x="2308085" y="173748"/>
                  </a:lnTo>
                  <a:lnTo>
                    <a:pt x="2349919" y="163322"/>
                  </a:lnTo>
                  <a:lnTo>
                    <a:pt x="2391054" y="150418"/>
                  </a:lnTo>
                  <a:lnTo>
                    <a:pt x="2431491" y="135051"/>
                  </a:lnTo>
                  <a:lnTo>
                    <a:pt x="2485199" y="104978"/>
                  </a:lnTo>
                  <a:lnTo>
                    <a:pt x="2528252" y="68656"/>
                  </a:lnTo>
                  <a:lnTo>
                    <a:pt x="2559291" y="34582"/>
                  </a:lnTo>
                  <a:lnTo>
                    <a:pt x="2576969" y="11201"/>
                  </a:lnTo>
                  <a:lnTo>
                    <a:pt x="2665539" y="231216"/>
                  </a:lnTo>
                  <a:lnTo>
                    <a:pt x="2665539" y="213118"/>
                  </a:lnTo>
                  <a:lnTo>
                    <a:pt x="2584437" y="11201"/>
                  </a:lnTo>
                  <a:lnTo>
                    <a:pt x="2580817" y="2222"/>
                  </a:lnTo>
                  <a:lnTo>
                    <a:pt x="2580259" y="952"/>
                  </a:lnTo>
                  <a:lnTo>
                    <a:pt x="2579281" y="241"/>
                  </a:lnTo>
                  <a:lnTo>
                    <a:pt x="2576512" y="0"/>
                  </a:lnTo>
                  <a:lnTo>
                    <a:pt x="2575433" y="520"/>
                  </a:lnTo>
                  <a:lnTo>
                    <a:pt x="2574671" y="1676"/>
                  </a:lnTo>
                  <a:lnTo>
                    <a:pt x="2564155" y="16687"/>
                  </a:lnTo>
                  <a:lnTo>
                    <a:pt x="2534869" y="51562"/>
                  </a:lnTo>
                  <a:lnTo>
                    <a:pt x="2488984" y="93154"/>
                  </a:lnTo>
                  <a:lnTo>
                    <a:pt x="2428646" y="128270"/>
                  </a:lnTo>
                  <a:lnTo>
                    <a:pt x="2387612" y="143916"/>
                  </a:lnTo>
                  <a:lnTo>
                    <a:pt x="2345855" y="156946"/>
                  </a:lnTo>
                  <a:lnTo>
                    <a:pt x="2303361" y="167335"/>
                  </a:lnTo>
                  <a:lnTo>
                    <a:pt x="2260142" y="175120"/>
                  </a:lnTo>
                  <a:lnTo>
                    <a:pt x="2259025" y="175260"/>
                  </a:lnTo>
                  <a:lnTo>
                    <a:pt x="2258161" y="175806"/>
                  </a:lnTo>
                  <a:lnTo>
                    <a:pt x="2257564" y="176771"/>
                  </a:lnTo>
                  <a:lnTo>
                    <a:pt x="2257031" y="177774"/>
                  </a:lnTo>
                  <a:lnTo>
                    <a:pt x="2257031" y="178777"/>
                  </a:lnTo>
                  <a:lnTo>
                    <a:pt x="2257564" y="179793"/>
                  </a:lnTo>
                  <a:lnTo>
                    <a:pt x="2339352" y="383209"/>
                  </a:lnTo>
                  <a:lnTo>
                    <a:pt x="2370366" y="387515"/>
                  </a:lnTo>
                  <a:lnTo>
                    <a:pt x="2402624" y="385292"/>
                  </a:lnTo>
                  <a:lnTo>
                    <a:pt x="2444089" y="376580"/>
                  </a:lnTo>
                  <a:lnTo>
                    <a:pt x="2492756" y="358355"/>
                  </a:lnTo>
                  <a:lnTo>
                    <a:pt x="2546591" y="327558"/>
                  </a:lnTo>
                  <a:lnTo>
                    <a:pt x="2613037" y="280809"/>
                  </a:lnTo>
                  <a:lnTo>
                    <a:pt x="2650833" y="252425"/>
                  </a:lnTo>
                  <a:lnTo>
                    <a:pt x="2672918" y="233095"/>
                  </a:lnTo>
                  <a:lnTo>
                    <a:pt x="2673096" y="231927"/>
                  </a:lnTo>
                  <a:close/>
                </a:path>
              </a:pathLst>
            </a:custGeom>
            <a:solidFill>
              <a:srgbClr val="000000"/>
            </a:solidFill>
          </p:spPr>
          <p:txBody>
            <a:bodyPr wrap="square" lIns="0" tIns="0" rIns="0" bIns="0" rtlCol="0"/>
            <a:lstStyle/>
            <a:p>
              <a:endParaRPr/>
            </a:p>
          </p:txBody>
        </p:sp>
      </p:grpSp>
      <p:sp>
        <p:nvSpPr>
          <p:cNvPr id="49" name="object 26">
            <a:extLst>
              <a:ext uri="{FF2B5EF4-FFF2-40B4-BE49-F238E27FC236}">
                <a16:creationId xmlns:a16="http://schemas.microsoft.com/office/drawing/2014/main" id="{B205B875-A326-2113-BB41-F5F1207D8570}"/>
              </a:ext>
            </a:extLst>
          </p:cNvPr>
          <p:cNvSpPr/>
          <p:nvPr/>
        </p:nvSpPr>
        <p:spPr>
          <a:xfrm>
            <a:off x="0" y="0"/>
            <a:ext cx="1502442" cy="1708102"/>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888468E-6633-FDD0-C8C2-5C51DE151B58}"/>
              </a:ext>
            </a:extLst>
          </p:cNvPr>
          <p:cNvSpPr>
            <a:spLocks noChangeArrowheads="1"/>
          </p:cNvSpPr>
          <p:nvPr/>
        </p:nvSpPr>
        <p:spPr bwMode="auto">
          <a:xfrm>
            <a:off x="2857500" y="443854"/>
            <a:ext cx="13754100" cy="11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Arial" panose="020B0604020202020204" pitchFamily="34" charset="0"/>
              </a:rPr>
              <a:t>SƠ ĐỒ </a:t>
            </a:r>
            <a:r>
              <a:rPr kumimoji="0" lang="en-US" altLang="vi-VN" sz="36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Arial" panose="020B0604020202020204" pitchFamily="34" charset="0"/>
              </a:rPr>
              <a:t>SYSTEM CONTEXT </a:t>
            </a: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Arial" panose="020B0604020202020204" pitchFamily="34" charset="0"/>
              </a:rPr>
              <a:t>HOTEL RESERVATION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600" i="0" u="none" strike="noStrike" cap="none" normalizeH="0" baseline="0" dirty="0">
              <a:ln>
                <a:noFill/>
              </a:ln>
              <a:solidFill>
                <a:srgbClr val="09484F"/>
              </a:solidFill>
              <a:effectLst/>
              <a:latin typeface="Arial" panose="020B0604020202020204" pitchFamily="34" charset="0"/>
              <a:cs typeface="Arial" panose="020B0604020202020204" pitchFamily="34" charset="0"/>
            </a:endParaRPr>
          </a:p>
        </p:txBody>
      </p:sp>
      <p:pic>
        <p:nvPicPr>
          <p:cNvPr id="8193" name="Picture 2" descr="Diagram&#10;&#10;Description automatically generated">
            <a:extLst>
              <a:ext uri="{FF2B5EF4-FFF2-40B4-BE49-F238E27FC236}">
                <a16:creationId xmlns:a16="http://schemas.microsoft.com/office/drawing/2014/main" id="{342F7BB5-DE83-B0D5-1AB9-A9AEAF54B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47" t="6056" r="8236"/>
          <a:stretch/>
        </p:blipFill>
        <p:spPr bwMode="auto">
          <a:xfrm>
            <a:off x="914400" y="1333502"/>
            <a:ext cx="16459200" cy="87638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13EC9C9F-254C-BF4F-5305-DECBCBE5A4AE}"/>
              </a:ext>
            </a:extLst>
          </p:cNvPr>
          <p:cNvSpPr>
            <a:spLocks noChangeArrowheads="1"/>
          </p:cNvSpPr>
          <p:nvPr/>
        </p:nvSpPr>
        <p:spPr bwMode="auto">
          <a:xfrm>
            <a:off x="609600" y="82518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1862469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6B16C-AD16-B08B-B540-0928F031D734}"/>
              </a:ext>
            </a:extLst>
          </p:cNvPr>
          <p:cNvSpPr>
            <a:spLocks noGrp="1"/>
          </p:cNvSpPr>
          <p:nvPr>
            <p:ph type="title"/>
          </p:nvPr>
        </p:nvSpPr>
        <p:spPr>
          <a:xfrm>
            <a:off x="3516689" y="178339"/>
            <a:ext cx="11722837" cy="798601"/>
          </a:xfrm>
        </p:spPr>
        <p:txBody>
          <a:bodyPr wrap="square" lIns="0" tIns="0" rIns="0" bIns="0" anchor="t">
            <a:spAutoFit/>
          </a:bodyPr>
          <a:lstStyle/>
          <a:p>
            <a:r>
              <a:rPr lang="vi-VN" dirty="0"/>
              <a:t>[</a:t>
            </a:r>
            <a:r>
              <a:rPr lang="vi-VN" dirty="0" err="1"/>
              <a:t>Container</a:t>
            </a:r>
            <a:r>
              <a:rPr lang="vi-VN" dirty="0"/>
              <a:t>] </a:t>
            </a:r>
            <a:r>
              <a:rPr lang="vi-VN" dirty="0" err="1"/>
              <a:t>Hotel</a:t>
            </a:r>
            <a:r>
              <a:rPr lang="vi-VN" dirty="0"/>
              <a:t> </a:t>
            </a:r>
            <a:r>
              <a:rPr lang="vi-VN" dirty="0" err="1"/>
              <a:t>Reservation</a:t>
            </a:r>
            <a:r>
              <a:rPr lang="vi-VN" dirty="0"/>
              <a:t> </a:t>
            </a:r>
            <a:r>
              <a:rPr lang="vi-VN" dirty="0" err="1"/>
              <a:t>System</a:t>
            </a:r>
          </a:p>
        </p:txBody>
      </p:sp>
      <p:pic>
        <p:nvPicPr>
          <p:cNvPr id="4" name="Picture 3" descr="Diagram&#10;&#10;Description automatically generated">
            <a:extLst>
              <a:ext uri="{FF2B5EF4-FFF2-40B4-BE49-F238E27FC236}">
                <a16:creationId xmlns:a16="http://schemas.microsoft.com/office/drawing/2014/main" id="{A0070620-99E5-3D90-ED60-130A73CAED37}"/>
              </a:ext>
            </a:extLst>
          </p:cNvPr>
          <p:cNvPicPr>
            <a:picLocks noChangeAspect="1"/>
          </p:cNvPicPr>
          <p:nvPr/>
        </p:nvPicPr>
        <p:blipFill rotWithShape="1">
          <a:blip r:embed="rId2"/>
          <a:srcRect l="8757" t="7474" r="8674"/>
          <a:stretch/>
        </p:blipFill>
        <p:spPr>
          <a:xfrm>
            <a:off x="838200" y="1089381"/>
            <a:ext cx="16687800" cy="9019280"/>
          </a:xfrm>
          <a:prstGeom prst="rect">
            <a:avLst/>
          </a:prstGeom>
        </p:spPr>
      </p:pic>
    </p:spTree>
    <p:extLst>
      <p:ext uri="{BB962C8B-B14F-4D97-AF65-F5344CB8AC3E}">
        <p14:creationId xmlns:p14="http://schemas.microsoft.com/office/powerpoint/2010/main" val="480347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7376EB8-5C4C-8C27-0DF7-0524100F0E05}"/>
              </a:ext>
            </a:extLst>
          </p:cNvPr>
          <p:cNvSpPr>
            <a:spLocks noChangeArrowheads="1"/>
          </p:cNvSpPr>
          <p:nvPr/>
        </p:nvSpPr>
        <p:spPr bwMode="auto">
          <a:xfrm>
            <a:off x="1041400" y="429211"/>
            <a:ext cx="16154400" cy="11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6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COMPONENT</a:t>
            </a: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HOTEL RESERVATION SYSTEM – API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600" i="0" u="none" strike="noStrike" cap="none" normalizeH="0" baseline="0" dirty="0">
              <a:ln>
                <a:noFill/>
              </a:ln>
              <a:solidFill>
                <a:srgbClr val="09484F"/>
              </a:solidFill>
              <a:effectLst/>
              <a:latin typeface="Arial" panose="020B0604020202020204" pitchFamily="34" charset="0"/>
            </a:endParaRPr>
          </a:p>
        </p:txBody>
      </p:sp>
      <p:pic>
        <p:nvPicPr>
          <p:cNvPr id="9217" name="Picture 25" descr="Graphical user interface, diagram&#10;&#10;Description automatically generated">
            <a:extLst>
              <a:ext uri="{FF2B5EF4-FFF2-40B4-BE49-F238E27FC236}">
                <a16:creationId xmlns:a16="http://schemas.microsoft.com/office/drawing/2014/main" id="{B48CF68F-2D81-8A72-588C-7D82CD274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38" t="8759" r="10547"/>
          <a:stretch/>
        </p:blipFill>
        <p:spPr bwMode="auto">
          <a:xfrm>
            <a:off x="1066800" y="1409700"/>
            <a:ext cx="16154400" cy="86004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BA376AE-474E-8F8D-9297-073B21597CB6}"/>
              </a:ext>
            </a:extLst>
          </p:cNvPr>
          <p:cNvSpPr>
            <a:spLocks noChangeArrowheads="1"/>
          </p:cNvSpPr>
          <p:nvPr/>
        </p:nvSpPr>
        <p:spPr bwMode="auto">
          <a:xfrm>
            <a:off x="0" y="38020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020810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A9B98AB-975E-C0EE-2F78-5D339AB9C09C}"/>
              </a:ext>
            </a:extLst>
          </p:cNvPr>
          <p:cNvSpPr>
            <a:spLocks noChangeArrowheads="1"/>
          </p:cNvSpPr>
          <p:nvPr/>
        </p:nvSpPr>
        <p:spPr bwMode="auto">
          <a:xfrm>
            <a:off x="1143000" y="495300"/>
            <a:ext cx="16687800" cy="11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6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COMPONENT</a:t>
            </a: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HOTEL RESERVATION SYSTEM – WEB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600" i="0" u="none" strike="noStrike" cap="none" normalizeH="0" baseline="0" dirty="0">
              <a:ln>
                <a:noFill/>
              </a:ln>
              <a:solidFill>
                <a:srgbClr val="09484F"/>
              </a:solidFill>
              <a:effectLst/>
              <a:latin typeface="Arial" panose="020B0604020202020204" pitchFamily="34" charset="0"/>
            </a:endParaRPr>
          </a:p>
        </p:txBody>
      </p:sp>
      <p:pic>
        <p:nvPicPr>
          <p:cNvPr id="10241" name="Picture 28" descr="Diagram&#10;&#10;Description automatically generated">
            <a:extLst>
              <a:ext uri="{FF2B5EF4-FFF2-40B4-BE49-F238E27FC236}">
                <a16:creationId xmlns:a16="http://schemas.microsoft.com/office/drawing/2014/main" id="{B8792D44-BBDB-1036-ED68-C687F0AB90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6" t="4556" r="3846"/>
          <a:stretch/>
        </p:blipFill>
        <p:spPr bwMode="auto">
          <a:xfrm>
            <a:off x="1066800" y="1463299"/>
            <a:ext cx="16306800" cy="8176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0F20098-FB62-11C6-FD28-7CF3B2A50A83}"/>
              </a:ext>
            </a:extLst>
          </p:cNvPr>
          <p:cNvSpPr>
            <a:spLocks noChangeArrowheads="1"/>
          </p:cNvSpPr>
          <p:nvPr/>
        </p:nvSpPr>
        <p:spPr bwMode="auto">
          <a:xfrm>
            <a:off x="0" y="38020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4096386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C4453F8-7986-E900-FCBE-898FC5183E6E}"/>
              </a:ext>
            </a:extLst>
          </p:cNvPr>
          <p:cNvSpPr>
            <a:spLocks noChangeArrowheads="1"/>
          </p:cNvSpPr>
          <p:nvPr/>
        </p:nvSpPr>
        <p:spPr bwMode="auto">
          <a:xfrm>
            <a:off x="4076700" y="495303"/>
            <a:ext cx="10134600" cy="11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6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CONTAINER</a:t>
            </a: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NOTIFICATION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600" i="0" u="none" strike="noStrike" cap="none" normalizeH="0" baseline="0" dirty="0">
              <a:ln>
                <a:noFill/>
              </a:ln>
              <a:solidFill>
                <a:srgbClr val="09484F"/>
              </a:solidFill>
              <a:effectLst/>
              <a:latin typeface="Arial" panose="020B0604020202020204" pitchFamily="34" charset="0"/>
            </a:endParaRPr>
          </a:p>
        </p:txBody>
      </p:sp>
      <p:pic>
        <p:nvPicPr>
          <p:cNvPr id="11265" name="Picture 26" descr="Diagram&#10;&#10;Description automatically generated">
            <a:extLst>
              <a:ext uri="{FF2B5EF4-FFF2-40B4-BE49-F238E27FC236}">
                <a16:creationId xmlns:a16="http://schemas.microsoft.com/office/drawing/2014/main" id="{C7FED36B-66C3-8EA1-DF0B-B2EE0F5A83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92" t="5814" r="8975"/>
          <a:stretch/>
        </p:blipFill>
        <p:spPr bwMode="auto">
          <a:xfrm>
            <a:off x="1143000" y="1409700"/>
            <a:ext cx="16002000" cy="83819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A555318-B98E-5686-6BD0-034CC501EBBD}"/>
              </a:ext>
            </a:extLst>
          </p:cNvPr>
          <p:cNvSpPr>
            <a:spLocks noChangeArrowheads="1"/>
          </p:cNvSpPr>
          <p:nvPr/>
        </p:nvSpPr>
        <p:spPr bwMode="auto">
          <a:xfrm>
            <a:off x="0" y="38020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575658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CFEE10D-2E54-C071-1B53-7B7327EB6AA0}"/>
              </a:ext>
            </a:extLst>
          </p:cNvPr>
          <p:cNvSpPr>
            <a:spLocks noChangeArrowheads="1"/>
          </p:cNvSpPr>
          <p:nvPr/>
        </p:nvSpPr>
        <p:spPr bwMode="auto">
          <a:xfrm>
            <a:off x="3962400" y="647700"/>
            <a:ext cx="13106400" cy="117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6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CONTAINER</a:t>
            </a:r>
            <a:r>
              <a:rPr kumimoji="0" lang="en-US" altLang="vi-VN" sz="36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AUTHORIZED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600" i="0" u="none" strike="noStrike" cap="none" normalizeH="0" baseline="0" dirty="0">
              <a:ln>
                <a:noFill/>
              </a:ln>
              <a:solidFill>
                <a:srgbClr val="09484F"/>
              </a:solidFill>
              <a:effectLst/>
              <a:latin typeface="Arial" panose="020B0604020202020204" pitchFamily="34" charset="0"/>
            </a:endParaRPr>
          </a:p>
        </p:txBody>
      </p:sp>
      <p:pic>
        <p:nvPicPr>
          <p:cNvPr id="12289" name="Picture 27" descr="Diagram&#10;&#10;Description automatically generated">
            <a:extLst>
              <a:ext uri="{FF2B5EF4-FFF2-40B4-BE49-F238E27FC236}">
                <a16:creationId xmlns:a16="http://schemas.microsoft.com/office/drawing/2014/main" id="{A1C38E4F-AA86-5C95-C120-81863DC093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68" t="7718" r="10679"/>
          <a:stretch/>
        </p:blipFill>
        <p:spPr bwMode="auto">
          <a:xfrm>
            <a:off x="1066800" y="1638300"/>
            <a:ext cx="16154400" cy="81520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6A4B188-05F7-7E00-50DD-C89A1F110B83}"/>
              </a:ext>
            </a:extLst>
          </p:cNvPr>
          <p:cNvSpPr>
            <a:spLocks noChangeArrowheads="1"/>
          </p:cNvSpPr>
          <p:nvPr/>
        </p:nvSpPr>
        <p:spPr bwMode="auto">
          <a:xfrm>
            <a:off x="1371600" y="6815931"/>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807916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9E58D28-7687-7280-DE3A-660D55826616}"/>
              </a:ext>
            </a:extLst>
          </p:cNvPr>
          <p:cNvSpPr>
            <a:spLocks noChangeArrowheads="1"/>
          </p:cNvSpPr>
          <p:nvPr/>
        </p:nvSpPr>
        <p:spPr bwMode="auto">
          <a:xfrm>
            <a:off x="2743200" y="402221"/>
            <a:ext cx="13868400" cy="105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32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SƠ ĐỒ </a:t>
            </a:r>
            <a:r>
              <a:rPr kumimoji="0" lang="en-US" altLang="vi-VN" sz="3200" b="1"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COMPONENT</a:t>
            </a:r>
            <a:r>
              <a:rPr kumimoji="0" lang="en-US" altLang="vi-VN" sz="3200" i="0" u="none" strike="noStrike" cap="none" normalizeH="0" baseline="0" dirty="0">
                <a:ln>
                  <a:noFill/>
                </a:ln>
                <a:solidFill>
                  <a:srgbClr val="09484F"/>
                </a:solidFill>
                <a:effectLst/>
                <a:latin typeface="Arial" panose="020B0604020202020204" pitchFamily="34" charset="0"/>
                <a:ea typeface="Times New Roman" panose="02020603050405020304" pitchFamily="18" charset="0"/>
                <a:cs typeface="Times New Roman" panose="02020603050405020304" pitchFamily="18" charset="0"/>
              </a:rPr>
              <a:t> NOTIFICATION SYSTEM – NOTIFICATION API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vi-VN" sz="3200" i="0" u="none" strike="noStrike" cap="none" normalizeH="0" baseline="0" dirty="0">
              <a:ln>
                <a:noFill/>
              </a:ln>
              <a:solidFill>
                <a:srgbClr val="09484F"/>
              </a:solidFill>
              <a:effectLst/>
              <a:latin typeface="Arial" panose="020B0604020202020204" pitchFamily="34" charset="0"/>
            </a:endParaRPr>
          </a:p>
        </p:txBody>
      </p:sp>
      <p:pic>
        <p:nvPicPr>
          <p:cNvPr id="13313" name="Picture 29" descr="Diagram&#10;&#10;Description automatically generated">
            <a:extLst>
              <a:ext uri="{FF2B5EF4-FFF2-40B4-BE49-F238E27FC236}">
                <a16:creationId xmlns:a16="http://schemas.microsoft.com/office/drawing/2014/main" id="{36497C28-2B5B-26CE-3DF9-C14C33A8F8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73" t="7053" r="7996"/>
          <a:stretch/>
        </p:blipFill>
        <p:spPr bwMode="auto">
          <a:xfrm>
            <a:off x="1143000" y="1467984"/>
            <a:ext cx="16154400" cy="84167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2A7FAE6-0EB5-D53A-6A04-E6E8C613B54D}"/>
              </a:ext>
            </a:extLst>
          </p:cNvPr>
          <p:cNvSpPr>
            <a:spLocks noChangeArrowheads="1"/>
          </p:cNvSpPr>
          <p:nvPr/>
        </p:nvSpPr>
        <p:spPr bwMode="auto">
          <a:xfrm>
            <a:off x="4267200" y="74834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404280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25B2A45D-4D42-A283-A8A7-42A58F06F3DC}"/>
              </a:ext>
            </a:extLst>
          </p:cNvPr>
          <p:cNvSpPr/>
          <p:nvPr/>
        </p:nvSpPr>
        <p:spPr>
          <a:xfrm>
            <a:off x="379168" y="432445"/>
            <a:ext cx="17529664" cy="9435453"/>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a:p>
        </p:txBody>
      </p:sp>
      <p:sp>
        <p:nvSpPr>
          <p:cNvPr id="2" name="Title 1">
            <a:extLst>
              <a:ext uri="{FF2B5EF4-FFF2-40B4-BE49-F238E27FC236}">
                <a16:creationId xmlns:a16="http://schemas.microsoft.com/office/drawing/2014/main" id="{C207D975-BA2B-B251-7686-9153E97E2465}"/>
              </a:ext>
            </a:extLst>
          </p:cNvPr>
          <p:cNvSpPr>
            <a:spLocks noGrp="1"/>
          </p:cNvSpPr>
          <p:nvPr>
            <p:ph type="title"/>
          </p:nvPr>
        </p:nvSpPr>
        <p:spPr>
          <a:xfrm>
            <a:off x="5334000" y="963044"/>
            <a:ext cx="7292902" cy="784830"/>
          </a:xfrm>
        </p:spPr>
        <p:txBody>
          <a:bodyPr/>
          <a:lstStyle/>
          <a:p>
            <a:r>
              <a:rPr lang="vi-VN" dirty="0"/>
              <a:t>HỆ THỐNG BAO GỒM:</a:t>
            </a:r>
          </a:p>
        </p:txBody>
      </p:sp>
      <p:sp>
        <p:nvSpPr>
          <p:cNvPr id="4" name="Google Shape;1620;p65">
            <a:extLst>
              <a:ext uri="{FF2B5EF4-FFF2-40B4-BE49-F238E27FC236}">
                <a16:creationId xmlns:a16="http://schemas.microsoft.com/office/drawing/2014/main" id="{00D43B7E-0A6B-B675-3021-6CBB593DC928}"/>
              </a:ext>
            </a:extLst>
          </p:cNvPr>
          <p:cNvSpPr txBox="1">
            <a:spLocks/>
          </p:cNvSpPr>
          <p:nvPr/>
        </p:nvSpPr>
        <p:spPr>
          <a:xfrm>
            <a:off x="4453185" y="2908804"/>
            <a:ext cx="2567632" cy="701773"/>
          </a:xfrm>
          <a:prstGeom prst="rect">
            <a:avLst/>
          </a:prstGeom>
        </p:spPr>
        <p:txBody>
          <a:bodyPr spcFirstLastPara="1" wrap="square" lIns="121900" tIns="121900" rIns="121900" bIns="121900" anchor="ctr" anchorCtr="0">
            <a:noAutofit/>
          </a:bodyPr>
          <a:lstStyle>
            <a:lvl1pPr>
              <a:defRPr sz="5100" b="0" i="0">
                <a:solidFill>
                  <a:srgbClr val="09484F"/>
                </a:solidFill>
                <a:latin typeface="Arial"/>
                <a:ea typeface="+mj-ea"/>
                <a:cs typeface="Arial"/>
              </a:defRPr>
            </a:lvl1pPr>
          </a:lstStyle>
          <a:p>
            <a:r>
              <a:rPr lang="vi-VN" sz="2800" kern="0" dirty="0">
                <a:solidFill>
                  <a:srgbClr val="003300"/>
                </a:solidFill>
                <a:latin typeface="Calibri"/>
              </a:rPr>
              <a:t>Người</a:t>
            </a:r>
            <a:r>
              <a:rPr lang="vi-VN" sz="3200" kern="0" dirty="0">
                <a:solidFill>
                  <a:srgbClr val="003300"/>
                </a:solidFill>
                <a:latin typeface="Calibri"/>
              </a:rPr>
              <a:t> dùng </a:t>
            </a:r>
          </a:p>
        </p:txBody>
      </p:sp>
      <p:sp>
        <p:nvSpPr>
          <p:cNvPr id="5" name="Google Shape;1621;p65">
            <a:extLst>
              <a:ext uri="{FF2B5EF4-FFF2-40B4-BE49-F238E27FC236}">
                <a16:creationId xmlns:a16="http://schemas.microsoft.com/office/drawing/2014/main" id="{66DFE182-9B53-0DC2-F47C-CF63155FE85E}"/>
              </a:ext>
            </a:extLst>
          </p:cNvPr>
          <p:cNvSpPr txBox="1">
            <a:spLocks/>
          </p:cNvSpPr>
          <p:nvPr/>
        </p:nvSpPr>
        <p:spPr>
          <a:xfrm>
            <a:off x="4170060" y="3613857"/>
            <a:ext cx="3793682" cy="585537"/>
          </a:xfrm>
          <a:prstGeom prst="rect">
            <a:avLst/>
          </a:prstGeom>
        </p:spPr>
        <p:txBody>
          <a:bodyPr spcFirstLastPara="1" wrap="square" lIns="121900" tIns="121900" rIns="121900" bIns="121900" anchor="ctr" anchorCtr="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dirty="0"/>
              <a:t>(</a:t>
            </a:r>
            <a:r>
              <a:rPr lang="en-US" sz="2000" kern="0" dirty="0" err="1"/>
              <a:t>Khách</a:t>
            </a:r>
            <a:r>
              <a:rPr lang="en-US" sz="2000" kern="0" dirty="0"/>
              <a:t> </a:t>
            </a:r>
            <a:r>
              <a:rPr lang="en-US" sz="2000" kern="0" dirty="0" err="1"/>
              <a:t>hàng</a:t>
            </a:r>
            <a:r>
              <a:rPr lang="en-US" sz="2000" kern="0" dirty="0"/>
              <a:t> </a:t>
            </a:r>
            <a:r>
              <a:rPr lang="en-US" sz="2000" kern="0" dirty="0" err="1"/>
              <a:t>đặt</a:t>
            </a:r>
            <a:r>
              <a:rPr lang="en-US" sz="2000" kern="0" dirty="0"/>
              <a:t> </a:t>
            </a:r>
            <a:r>
              <a:rPr lang="en-US" sz="2000" kern="0" dirty="0" err="1"/>
              <a:t>phòng</a:t>
            </a:r>
            <a:r>
              <a:rPr lang="en-US" sz="2000" kern="0" dirty="0"/>
              <a:t>)</a:t>
            </a:r>
            <a:endParaRPr lang="en-US" sz="2000" kern="0" dirty="0">
              <a:cs typeface="Calibri"/>
            </a:endParaRPr>
          </a:p>
        </p:txBody>
      </p:sp>
      <p:sp>
        <p:nvSpPr>
          <p:cNvPr id="6" name="Google Shape;1622;p65">
            <a:extLst>
              <a:ext uri="{FF2B5EF4-FFF2-40B4-BE49-F238E27FC236}">
                <a16:creationId xmlns:a16="http://schemas.microsoft.com/office/drawing/2014/main" id="{06B8FAE6-658F-3727-1E83-B6E2ED4792A2}"/>
              </a:ext>
            </a:extLst>
          </p:cNvPr>
          <p:cNvSpPr txBox="1">
            <a:spLocks/>
          </p:cNvSpPr>
          <p:nvPr/>
        </p:nvSpPr>
        <p:spPr>
          <a:xfrm>
            <a:off x="11836776" y="2819621"/>
            <a:ext cx="3507967" cy="729746"/>
          </a:xfrm>
          <a:prstGeom prst="rect">
            <a:avLst/>
          </a:prstGeom>
        </p:spPr>
        <p:txBody>
          <a:bodyPr spcFirstLastPara="1" wrap="square" lIns="121900" tIns="121900" rIns="121900" bIns="121900" anchor="ctr" anchorCtr="0">
            <a:noAutofit/>
          </a:bodyPr>
          <a:lstStyle>
            <a:lvl1pPr>
              <a:defRPr>
                <a:latin typeface="+mj-lt"/>
                <a:ea typeface="+mj-ea"/>
                <a:cs typeface="+mj-cs"/>
              </a:defRPr>
            </a:lvl1pPr>
          </a:lstStyle>
          <a:p>
            <a:r>
              <a:rPr lang="en-US" sz="2800" kern="0" dirty="0" err="1">
                <a:solidFill>
                  <a:srgbClr val="003300"/>
                </a:solidFill>
                <a:latin typeface="Calibri"/>
                <a:cs typeface="Arial"/>
              </a:rPr>
              <a:t>Bộ</a:t>
            </a:r>
            <a:r>
              <a:rPr lang="en-US" sz="2800" kern="0" dirty="0">
                <a:solidFill>
                  <a:srgbClr val="003300"/>
                </a:solidFill>
                <a:latin typeface="Calibri"/>
                <a:cs typeface="Arial"/>
              </a:rPr>
              <a:t> </a:t>
            </a:r>
            <a:r>
              <a:rPr lang="en-US" sz="2800" kern="0" dirty="0" err="1">
                <a:solidFill>
                  <a:srgbClr val="003300"/>
                </a:solidFill>
                <a:latin typeface="Calibri"/>
                <a:cs typeface="Arial"/>
              </a:rPr>
              <a:t>phận</a:t>
            </a:r>
            <a:r>
              <a:rPr lang="en-US" sz="2800" kern="0" dirty="0">
                <a:solidFill>
                  <a:srgbClr val="003300"/>
                </a:solidFill>
                <a:latin typeface="Calibri"/>
                <a:cs typeface="Arial"/>
              </a:rPr>
              <a:t> </a:t>
            </a:r>
            <a:r>
              <a:rPr lang="en-US" sz="2800" kern="0" dirty="0" err="1">
                <a:solidFill>
                  <a:srgbClr val="003300"/>
                </a:solidFill>
                <a:latin typeface="Calibri"/>
                <a:cs typeface="Arial"/>
              </a:rPr>
              <a:t>quản</a:t>
            </a:r>
            <a:r>
              <a:rPr lang="en-US" sz="2800" kern="0" dirty="0">
                <a:solidFill>
                  <a:srgbClr val="003300"/>
                </a:solidFill>
                <a:latin typeface="Calibri"/>
                <a:cs typeface="Arial"/>
              </a:rPr>
              <a:t> </a:t>
            </a:r>
            <a:r>
              <a:rPr lang="en-US" sz="2800" kern="0" dirty="0" err="1">
                <a:solidFill>
                  <a:srgbClr val="003300"/>
                </a:solidFill>
                <a:latin typeface="Calibri"/>
                <a:cs typeface="Arial"/>
              </a:rPr>
              <a:t>lý</a:t>
            </a:r>
            <a:r>
              <a:rPr lang="en-US" sz="2800" kern="0" dirty="0">
                <a:solidFill>
                  <a:srgbClr val="003300"/>
                </a:solidFill>
                <a:latin typeface="Calibri"/>
                <a:cs typeface="Arial"/>
              </a:rPr>
              <a:t> </a:t>
            </a:r>
          </a:p>
        </p:txBody>
      </p:sp>
      <p:sp>
        <p:nvSpPr>
          <p:cNvPr id="7" name="Google Shape;1623;p65">
            <a:extLst>
              <a:ext uri="{FF2B5EF4-FFF2-40B4-BE49-F238E27FC236}">
                <a16:creationId xmlns:a16="http://schemas.microsoft.com/office/drawing/2014/main" id="{DABD5508-FFCB-67A6-1CC3-2CA6B546BCFF}"/>
              </a:ext>
            </a:extLst>
          </p:cNvPr>
          <p:cNvSpPr txBox="1">
            <a:spLocks/>
          </p:cNvSpPr>
          <p:nvPr/>
        </p:nvSpPr>
        <p:spPr>
          <a:xfrm>
            <a:off x="11564465" y="3622703"/>
            <a:ext cx="4194628" cy="972834"/>
          </a:xfrm>
          <a:prstGeom prst="rect">
            <a:avLst/>
          </a:prstGeom>
        </p:spPr>
        <p:txBody>
          <a:bodyPr spcFirstLastPara="1" wrap="square" lIns="121900" tIns="121900" rIns="121900" bIns="121900" anchor="ctr" anchorCtr="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dirty="0">
                <a:solidFill>
                  <a:srgbClr val="003300"/>
                </a:solidFill>
              </a:rPr>
              <a:t>(</a:t>
            </a:r>
            <a:r>
              <a:rPr lang="en-US" sz="2000" kern="0" dirty="0" err="1">
                <a:solidFill>
                  <a:srgbClr val="003300"/>
                </a:solidFill>
              </a:rPr>
              <a:t>Quản</a:t>
            </a:r>
            <a:r>
              <a:rPr lang="en-US" sz="2000" kern="0" dirty="0">
                <a:solidFill>
                  <a:srgbClr val="003300"/>
                </a:solidFill>
              </a:rPr>
              <a:t> </a:t>
            </a:r>
            <a:r>
              <a:rPr lang="en-US" sz="2000" kern="0" dirty="0" err="1">
                <a:solidFill>
                  <a:srgbClr val="003300"/>
                </a:solidFill>
              </a:rPr>
              <a:t>lý</a:t>
            </a:r>
            <a:r>
              <a:rPr lang="en-US" sz="2000" kern="0" dirty="0">
                <a:solidFill>
                  <a:srgbClr val="003300"/>
                </a:solidFill>
              </a:rPr>
              <a:t> </a:t>
            </a:r>
            <a:r>
              <a:rPr lang="en-US" sz="2000" kern="0" dirty="0" err="1">
                <a:solidFill>
                  <a:srgbClr val="003300"/>
                </a:solidFill>
              </a:rPr>
              <a:t>thông</a:t>
            </a:r>
            <a:r>
              <a:rPr lang="en-US" sz="2000" kern="0" dirty="0">
                <a:solidFill>
                  <a:srgbClr val="003300"/>
                </a:solidFill>
              </a:rPr>
              <a:t> tin </a:t>
            </a:r>
            <a:r>
              <a:rPr lang="en-US" sz="2000" kern="0" dirty="0" err="1">
                <a:solidFill>
                  <a:srgbClr val="003300"/>
                </a:solidFill>
              </a:rPr>
              <a:t>khách</a:t>
            </a:r>
            <a:r>
              <a:rPr lang="en-US" sz="2000" kern="0" dirty="0">
                <a:solidFill>
                  <a:srgbClr val="003300"/>
                </a:solidFill>
              </a:rPr>
              <a:t> </a:t>
            </a:r>
            <a:r>
              <a:rPr lang="en-US" sz="2000" kern="0" dirty="0" err="1">
                <a:solidFill>
                  <a:srgbClr val="003300"/>
                </a:solidFill>
              </a:rPr>
              <a:t>hàng</a:t>
            </a:r>
            <a:r>
              <a:rPr lang="en-US" sz="2000" kern="0" dirty="0">
                <a:solidFill>
                  <a:srgbClr val="003300"/>
                </a:solidFill>
              </a:rPr>
              <a:t>, </a:t>
            </a:r>
            <a:r>
              <a:rPr lang="en-US" sz="2000" kern="0" dirty="0" err="1">
                <a:solidFill>
                  <a:srgbClr val="003300"/>
                </a:solidFill>
              </a:rPr>
              <a:t>tình</a:t>
            </a:r>
            <a:r>
              <a:rPr lang="en-US" sz="2000" kern="0" dirty="0">
                <a:solidFill>
                  <a:srgbClr val="003300"/>
                </a:solidFill>
              </a:rPr>
              <a:t> </a:t>
            </a:r>
            <a:r>
              <a:rPr lang="en-US" sz="2000" kern="0" dirty="0" err="1">
                <a:solidFill>
                  <a:srgbClr val="003300"/>
                </a:solidFill>
              </a:rPr>
              <a:t>trạng</a:t>
            </a:r>
            <a:r>
              <a:rPr lang="en-US" sz="2000" kern="0" dirty="0">
                <a:solidFill>
                  <a:srgbClr val="003300"/>
                </a:solidFill>
              </a:rPr>
              <a:t> </a:t>
            </a:r>
            <a:r>
              <a:rPr lang="en-US" sz="2000" kern="0" dirty="0" err="1">
                <a:solidFill>
                  <a:srgbClr val="003300"/>
                </a:solidFill>
              </a:rPr>
              <a:t>phòng</a:t>
            </a:r>
            <a:r>
              <a:rPr lang="en-US" sz="2000" kern="0" dirty="0">
                <a:solidFill>
                  <a:srgbClr val="003300"/>
                </a:solidFill>
              </a:rPr>
              <a:t>, </a:t>
            </a:r>
            <a:r>
              <a:rPr lang="en-US" sz="2000" kern="0" dirty="0" err="1">
                <a:solidFill>
                  <a:srgbClr val="003300"/>
                </a:solidFill>
              </a:rPr>
              <a:t>ngày</a:t>
            </a:r>
            <a:r>
              <a:rPr lang="en-US" sz="2000" kern="0" dirty="0">
                <a:solidFill>
                  <a:srgbClr val="003300"/>
                </a:solidFill>
              </a:rPr>
              <a:t> </a:t>
            </a:r>
            <a:r>
              <a:rPr lang="en-US" sz="2000" kern="0" dirty="0" err="1">
                <a:solidFill>
                  <a:srgbClr val="003300"/>
                </a:solidFill>
              </a:rPr>
              <a:t>đặt</a:t>
            </a:r>
            <a:r>
              <a:rPr lang="en-US" sz="2000" kern="0" dirty="0">
                <a:solidFill>
                  <a:srgbClr val="003300"/>
                </a:solidFill>
              </a:rPr>
              <a:t> </a:t>
            </a:r>
            <a:r>
              <a:rPr lang="en-US" sz="2000" kern="0" dirty="0" err="1">
                <a:solidFill>
                  <a:srgbClr val="003300"/>
                </a:solidFill>
              </a:rPr>
              <a:t>phòng</a:t>
            </a:r>
            <a:r>
              <a:rPr lang="en-US" sz="2000" kern="0" dirty="0">
                <a:solidFill>
                  <a:srgbClr val="003300"/>
                </a:solidFill>
              </a:rPr>
              <a:t>,…)</a:t>
            </a:r>
          </a:p>
          <a:p>
            <a:endParaRPr lang="en-US" sz="2000" kern="0" dirty="0">
              <a:solidFill>
                <a:srgbClr val="003300"/>
              </a:solidFill>
            </a:endParaRPr>
          </a:p>
        </p:txBody>
      </p:sp>
      <p:sp>
        <p:nvSpPr>
          <p:cNvPr id="8" name="Google Shape;1624;p65">
            <a:extLst>
              <a:ext uri="{FF2B5EF4-FFF2-40B4-BE49-F238E27FC236}">
                <a16:creationId xmlns:a16="http://schemas.microsoft.com/office/drawing/2014/main" id="{39533D7B-F7C3-2852-7B3B-87328C65456B}"/>
              </a:ext>
            </a:extLst>
          </p:cNvPr>
          <p:cNvSpPr txBox="1">
            <a:spLocks/>
          </p:cNvSpPr>
          <p:nvPr/>
        </p:nvSpPr>
        <p:spPr>
          <a:xfrm>
            <a:off x="4166854" y="6081335"/>
            <a:ext cx="3157758" cy="972834"/>
          </a:xfrm>
          <a:prstGeom prst="rect">
            <a:avLst/>
          </a:prstGeom>
        </p:spPr>
        <p:txBody>
          <a:bodyPr spcFirstLastPara="1" wrap="square" lIns="121900" tIns="121900" rIns="121900" bIns="121900" anchor="ctr" anchorCtr="0">
            <a:noAutofit/>
          </a:bodyPr>
          <a:lstStyle>
            <a:defPPr>
              <a:defRPr lang="vi-VN"/>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err="1">
                <a:solidFill>
                  <a:srgbClr val="003300"/>
                </a:solidFill>
              </a:rPr>
              <a:t>Hệ</a:t>
            </a:r>
            <a:r>
              <a:rPr lang="en-US" sz="2800" dirty="0">
                <a:solidFill>
                  <a:srgbClr val="003300"/>
                </a:solidFill>
              </a:rPr>
              <a:t> </a:t>
            </a:r>
            <a:r>
              <a:rPr lang="en-US" sz="2800" dirty="0" err="1">
                <a:solidFill>
                  <a:srgbClr val="003300"/>
                </a:solidFill>
              </a:rPr>
              <a:t>thống</a:t>
            </a:r>
            <a:r>
              <a:rPr lang="en-US" sz="2800" dirty="0">
                <a:solidFill>
                  <a:srgbClr val="003300"/>
                </a:solidFill>
              </a:rPr>
              <a:t> </a:t>
            </a:r>
            <a:r>
              <a:rPr lang="en-US" sz="2800" dirty="0" err="1">
                <a:solidFill>
                  <a:srgbClr val="003300"/>
                </a:solidFill>
              </a:rPr>
              <a:t>đặt</a:t>
            </a:r>
            <a:r>
              <a:rPr lang="en-US" sz="2800" dirty="0">
                <a:solidFill>
                  <a:srgbClr val="003300"/>
                </a:solidFill>
              </a:rPr>
              <a:t> </a:t>
            </a:r>
            <a:r>
              <a:rPr lang="en-US" sz="2800" dirty="0" err="1">
                <a:solidFill>
                  <a:srgbClr val="003300"/>
                </a:solidFill>
              </a:rPr>
              <a:t>phòng</a:t>
            </a:r>
            <a:r>
              <a:rPr lang="en-US" sz="2800" dirty="0">
                <a:solidFill>
                  <a:srgbClr val="003300"/>
                </a:solidFill>
              </a:rPr>
              <a:t> </a:t>
            </a:r>
            <a:r>
              <a:rPr lang="en-US" sz="2800" dirty="0" err="1">
                <a:solidFill>
                  <a:srgbClr val="003300"/>
                </a:solidFill>
              </a:rPr>
              <a:t>khách</a:t>
            </a:r>
            <a:r>
              <a:rPr lang="en-US" sz="2800" dirty="0">
                <a:solidFill>
                  <a:srgbClr val="003300"/>
                </a:solidFill>
              </a:rPr>
              <a:t> </a:t>
            </a:r>
            <a:r>
              <a:rPr lang="en-US" sz="2800" dirty="0" err="1">
                <a:solidFill>
                  <a:srgbClr val="003300"/>
                </a:solidFill>
              </a:rPr>
              <a:t>sạn</a:t>
            </a:r>
            <a:r>
              <a:rPr lang="en-US" sz="2800" dirty="0">
                <a:solidFill>
                  <a:srgbClr val="003300"/>
                </a:solidFill>
              </a:rPr>
              <a:t> </a:t>
            </a:r>
          </a:p>
        </p:txBody>
      </p:sp>
      <p:sp>
        <p:nvSpPr>
          <p:cNvPr id="9" name="Google Shape;1625;p65">
            <a:extLst>
              <a:ext uri="{FF2B5EF4-FFF2-40B4-BE49-F238E27FC236}">
                <a16:creationId xmlns:a16="http://schemas.microsoft.com/office/drawing/2014/main" id="{A6AD22FF-E0D3-61B5-E1AC-26C7649CBD89}"/>
              </a:ext>
            </a:extLst>
          </p:cNvPr>
          <p:cNvSpPr txBox="1">
            <a:spLocks/>
          </p:cNvSpPr>
          <p:nvPr/>
        </p:nvSpPr>
        <p:spPr>
          <a:xfrm>
            <a:off x="3999664" y="6985981"/>
            <a:ext cx="3998831" cy="780800"/>
          </a:xfrm>
          <a:prstGeom prst="rect">
            <a:avLst/>
          </a:prstGeom>
        </p:spPr>
        <p:txBody>
          <a:bodyPr spcFirstLastPara="1" wrap="square" lIns="121900" tIns="121900" rIns="121900" bIns="121900" anchor="ctr" anchorCtr="0">
            <a:noAutofit/>
          </a:bodyPr>
          <a:lstStyle>
            <a:defPPr>
              <a:defRPr lang="vi-VN"/>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03300"/>
                </a:solidFill>
              </a:rPr>
              <a:t>(Cho </a:t>
            </a:r>
            <a:r>
              <a:rPr lang="en-US" sz="2000" dirty="0" err="1">
                <a:solidFill>
                  <a:srgbClr val="003300"/>
                </a:solidFill>
              </a:rPr>
              <a:t>phép</a:t>
            </a:r>
            <a:r>
              <a:rPr lang="en-US" sz="2000" dirty="0">
                <a:solidFill>
                  <a:srgbClr val="003300"/>
                </a:solidFill>
              </a:rPr>
              <a:t> </a:t>
            </a:r>
            <a:r>
              <a:rPr lang="en-US" sz="2000" dirty="0" err="1">
                <a:solidFill>
                  <a:srgbClr val="003300"/>
                </a:solidFill>
              </a:rPr>
              <a:t>khách</a:t>
            </a:r>
            <a:r>
              <a:rPr lang="en-US" sz="2000" dirty="0">
                <a:solidFill>
                  <a:srgbClr val="003300"/>
                </a:solidFill>
              </a:rPr>
              <a:t> </a:t>
            </a:r>
            <a:r>
              <a:rPr lang="en-US" sz="2000" dirty="0" err="1">
                <a:solidFill>
                  <a:srgbClr val="003300"/>
                </a:solidFill>
              </a:rPr>
              <a:t>hàng</a:t>
            </a:r>
            <a:r>
              <a:rPr lang="en-US" sz="2000" dirty="0">
                <a:solidFill>
                  <a:srgbClr val="003300"/>
                </a:solidFill>
              </a:rPr>
              <a:t> </a:t>
            </a:r>
            <a:r>
              <a:rPr lang="en-US" sz="2000" dirty="0" err="1">
                <a:solidFill>
                  <a:srgbClr val="003300"/>
                </a:solidFill>
              </a:rPr>
              <a:t>xem</a:t>
            </a:r>
            <a:r>
              <a:rPr lang="en-US" sz="2000" dirty="0">
                <a:solidFill>
                  <a:srgbClr val="003300"/>
                </a:solidFill>
              </a:rPr>
              <a:t> </a:t>
            </a:r>
            <a:r>
              <a:rPr lang="en-US" sz="2000" dirty="0" err="1">
                <a:solidFill>
                  <a:srgbClr val="003300"/>
                </a:solidFill>
              </a:rPr>
              <a:t>thông</a:t>
            </a:r>
            <a:r>
              <a:rPr lang="en-US" sz="2000" dirty="0">
                <a:solidFill>
                  <a:srgbClr val="003300"/>
                </a:solidFill>
              </a:rPr>
              <a:t> tin </a:t>
            </a:r>
            <a:r>
              <a:rPr lang="en-US" sz="2000" dirty="0" err="1">
                <a:solidFill>
                  <a:srgbClr val="003300"/>
                </a:solidFill>
              </a:rPr>
              <a:t>phòng</a:t>
            </a:r>
            <a:r>
              <a:rPr lang="en-US" sz="2000" dirty="0">
                <a:solidFill>
                  <a:srgbClr val="003300"/>
                </a:solidFill>
              </a:rPr>
              <a:t>, </a:t>
            </a:r>
            <a:r>
              <a:rPr lang="en-US" sz="2000" dirty="0" err="1">
                <a:solidFill>
                  <a:srgbClr val="003300"/>
                </a:solidFill>
              </a:rPr>
              <a:t>yêu</a:t>
            </a:r>
            <a:r>
              <a:rPr lang="en-US" sz="2000" dirty="0">
                <a:solidFill>
                  <a:srgbClr val="003300"/>
                </a:solidFill>
              </a:rPr>
              <a:t> </a:t>
            </a:r>
            <a:r>
              <a:rPr lang="en-US" sz="2000" dirty="0" err="1">
                <a:solidFill>
                  <a:srgbClr val="003300"/>
                </a:solidFill>
              </a:rPr>
              <a:t>cầu</a:t>
            </a:r>
            <a:r>
              <a:rPr lang="en-US" sz="2000" dirty="0">
                <a:solidFill>
                  <a:srgbClr val="003300"/>
                </a:solidFill>
              </a:rPr>
              <a:t> </a:t>
            </a:r>
            <a:r>
              <a:rPr lang="en-US" sz="2000" dirty="0" err="1">
                <a:solidFill>
                  <a:srgbClr val="003300"/>
                </a:solidFill>
              </a:rPr>
              <a:t>đặt</a:t>
            </a:r>
            <a:r>
              <a:rPr lang="en-US" sz="2000" dirty="0">
                <a:solidFill>
                  <a:srgbClr val="003300"/>
                </a:solidFill>
              </a:rPr>
              <a:t> </a:t>
            </a:r>
            <a:r>
              <a:rPr lang="en-US" sz="2000" dirty="0" err="1">
                <a:solidFill>
                  <a:srgbClr val="003300"/>
                </a:solidFill>
              </a:rPr>
              <a:t>phòng</a:t>
            </a:r>
            <a:r>
              <a:rPr lang="en-US" sz="2000" dirty="0">
                <a:solidFill>
                  <a:srgbClr val="003300"/>
                </a:solidFill>
              </a:rPr>
              <a:t>,…)</a:t>
            </a:r>
          </a:p>
        </p:txBody>
      </p:sp>
      <p:sp>
        <p:nvSpPr>
          <p:cNvPr id="10" name="Google Shape;1626;p65">
            <a:extLst>
              <a:ext uri="{FF2B5EF4-FFF2-40B4-BE49-F238E27FC236}">
                <a16:creationId xmlns:a16="http://schemas.microsoft.com/office/drawing/2014/main" id="{EAB478F1-047D-4C46-2FDF-A2FA4B52F667}"/>
              </a:ext>
            </a:extLst>
          </p:cNvPr>
          <p:cNvSpPr txBox="1">
            <a:spLocks/>
          </p:cNvSpPr>
          <p:nvPr/>
        </p:nvSpPr>
        <p:spPr>
          <a:xfrm>
            <a:off x="11065523" y="6083252"/>
            <a:ext cx="3899913" cy="419173"/>
          </a:xfrm>
          <a:prstGeom prst="rect">
            <a:avLst/>
          </a:prstGeom>
        </p:spPr>
        <p:txBody>
          <a:bodyPr spcFirstLastPara="1" wrap="square" lIns="121900" tIns="121900" rIns="121900" bIns="121900" anchor="ctr" anchorCtr="0">
            <a:noAutofit/>
          </a:bodyPr>
          <a:lstStyle>
            <a:defPPr>
              <a:defRPr lang="vi-VN"/>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err="1">
                <a:solidFill>
                  <a:srgbClr val="003300"/>
                </a:solidFill>
              </a:rPr>
              <a:t>Hệ</a:t>
            </a:r>
            <a:r>
              <a:rPr lang="en-US" sz="2800" dirty="0">
                <a:solidFill>
                  <a:srgbClr val="003300"/>
                </a:solidFill>
              </a:rPr>
              <a:t> </a:t>
            </a:r>
            <a:r>
              <a:rPr lang="en-US" sz="2800" dirty="0" err="1">
                <a:solidFill>
                  <a:srgbClr val="003300"/>
                </a:solidFill>
              </a:rPr>
              <a:t>thống</a:t>
            </a:r>
            <a:r>
              <a:rPr lang="en-US" sz="2800" dirty="0">
                <a:solidFill>
                  <a:srgbClr val="003300"/>
                </a:solidFill>
              </a:rPr>
              <a:t> </a:t>
            </a:r>
            <a:r>
              <a:rPr lang="en-US" sz="2800" dirty="0" err="1">
                <a:solidFill>
                  <a:srgbClr val="003300"/>
                </a:solidFill>
              </a:rPr>
              <a:t>thông</a:t>
            </a:r>
            <a:r>
              <a:rPr lang="en-US" sz="2800" dirty="0">
                <a:solidFill>
                  <a:srgbClr val="003300"/>
                </a:solidFill>
              </a:rPr>
              <a:t> </a:t>
            </a:r>
            <a:r>
              <a:rPr lang="en-US" sz="2800" dirty="0" err="1">
                <a:solidFill>
                  <a:srgbClr val="003300"/>
                </a:solidFill>
              </a:rPr>
              <a:t>báo</a:t>
            </a:r>
            <a:endParaRPr lang="en-US" sz="2800" dirty="0">
              <a:solidFill>
                <a:srgbClr val="003300"/>
              </a:solidFill>
            </a:endParaRPr>
          </a:p>
        </p:txBody>
      </p:sp>
      <p:sp>
        <p:nvSpPr>
          <p:cNvPr id="11" name="Google Shape;1627;p65">
            <a:extLst>
              <a:ext uri="{FF2B5EF4-FFF2-40B4-BE49-F238E27FC236}">
                <a16:creationId xmlns:a16="http://schemas.microsoft.com/office/drawing/2014/main" id="{F6945B1A-AAAF-2FD6-4EA0-2EA16A75569C}"/>
              </a:ext>
            </a:extLst>
          </p:cNvPr>
          <p:cNvSpPr txBox="1">
            <a:spLocks/>
          </p:cNvSpPr>
          <p:nvPr/>
        </p:nvSpPr>
        <p:spPr>
          <a:xfrm>
            <a:off x="11658963" y="6692359"/>
            <a:ext cx="4005941" cy="780800"/>
          </a:xfrm>
          <a:prstGeom prst="rect">
            <a:avLst/>
          </a:prstGeom>
        </p:spPr>
        <p:txBody>
          <a:bodyPr spcFirstLastPara="1" wrap="square" lIns="121900" tIns="121900" rIns="121900" bIns="121900" anchor="ctr" anchorCtr="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dirty="0">
                <a:solidFill>
                  <a:srgbClr val="003300"/>
                </a:solidFill>
              </a:rPr>
              <a:t>(</a:t>
            </a:r>
            <a:r>
              <a:rPr lang="en-US" sz="2000" kern="0" dirty="0" err="1">
                <a:solidFill>
                  <a:srgbClr val="003300"/>
                </a:solidFill>
              </a:rPr>
              <a:t>Thông</a:t>
            </a:r>
            <a:r>
              <a:rPr lang="en-US" sz="2000" kern="0" dirty="0">
                <a:solidFill>
                  <a:srgbClr val="003300"/>
                </a:solidFill>
              </a:rPr>
              <a:t> </a:t>
            </a:r>
            <a:r>
              <a:rPr lang="en-US" sz="2000" kern="0" dirty="0" err="1">
                <a:solidFill>
                  <a:srgbClr val="003300"/>
                </a:solidFill>
              </a:rPr>
              <a:t>báo</a:t>
            </a:r>
            <a:r>
              <a:rPr lang="en-US" sz="2000" kern="0" dirty="0">
                <a:solidFill>
                  <a:srgbClr val="003300"/>
                </a:solidFill>
              </a:rPr>
              <a:t> </a:t>
            </a:r>
            <a:r>
              <a:rPr lang="en-US" sz="2000" kern="0" dirty="0" err="1">
                <a:solidFill>
                  <a:srgbClr val="003300"/>
                </a:solidFill>
              </a:rPr>
              <a:t>với</a:t>
            </a:r>
            <a:r>
              <a:rPr lang="en-US" sz="2000" kern="0" dirty="0">
                <a:solidFill>
                  <a:srgbClr val="003300"/>
                </a:solidFill>
              </a:rPr>
              <a:t> </a:t>
            </a:r>
            <a:r>
              <a:rPr lang="en-US" sz="2000" kern="0" dirty="0" err="1">
                <a:solidFill>
                  <a:srgbClr val="003300"/>
                </a:solidFill>
              </a:rPr>
              <a:t>khách</a:t>
            </a:r>
            <a:r>
              <a:rPr lang="en-US" sz="2000" kern="0" dirty="0">
                <a:solidFill>
                  <a:srgbClr val="003300"/>
                </a:solidFill>
              </a:rPr>
              <a:t> </a:t>
            </a:r>
            <a:r>
              <a:rPr lang="en-US" sz="2000" kern="0" dirty="0" err="1">
                <a:solidFill>
                  <a:srgbClr val="003300"/>
                </a:solidFill>
              </a:rPr>
              <a:t>hàng</a:t>
            </a:r>
            <a:r>
              <a:rPr lang="en-US" sz="2000" kern="0" dirty="0">
                <a:solidFill>
                  <a:srgbClr val="003300"/>
                </a:solidFill>
              </a:rPr>
              <a:t> </a:t>
            </a:r>
            <a:r>
              <a:rPr lang="en-US" sz="2000" kern="0" dirty="0" err="1">
                <a:solidFill>
                  <a:srgbClr val="003300"/>
                </a:solidFill>
              </a:rPr>
              <a:t>về</a:t>
            </a:r>
            <a:r>
              <a:rPr lang="en-US" sz="2000" kern="0" dirty="0">
                <a:solidFill>
                  <a:srgbClr val="003300"/>
                </a:solidFill>
              </a:rPr>
              <a:t> </a:t>
            </a:r>
            <a:r>
              <a:rPr lang="en-US" sz="2000" kern="0" dirty="0" err="1">
                <a:solidFill>
                  <a:srgbClr val="003300"/>
                </a:solidFill>
              </a:rPr>
              <a:t>tình</a:t>
            </a:r>
            <a:r>
              <a:rPr lang="en-US" sz="2000" kern="0" dirty="0">
                <a:solidFill>
                  <a:srgbClr val="003300"/>
                </a:solidFill>
              </a:rPr>
              <a:t> </a:t>
            </a:r>
            <a:r>
              <a:rPr lang="en-US" sz="2000" kern="0" dirty="0" err="1">
                <a:solidFill>
                  <a:srgbClr val="003300"/>
                </a:solidFill>
              </a:rPr>
              <a:t>trạng</a:t>
            </a:r>
            <a:r>
              <a:rPr lang="en-US" sz="2000" kern="0" dirty="0">
                <a:solidFill>
                  <a:srgbClr val="003300"/>
                </a:solidFill>
              </a:rPr>
              <a:t> </a:t>
            </a:r>
            <a:r>
              <a:rPr lang="en-US" sz="2000" kern="0" dirty="0" err="1">
                <a:solidFill>
                  <a:srgbClr val="003300"/>
                </a:solidFill>
              </a:rPr>
              <a:t>phòng</a:t>
            </a:r>
            <a:r>
              <a:rPr lang="en-US" sz="2000" kern="0" dirty="0">
                <a:solidFill>
                  <a:srgbClr val="003300"/>
                </a:solidFill>
              </a:rPr>
              <a:t>, </a:t>
            </a:r>
            <a:r>
              <a:rPr lang="en-US" sz="2000" kern="0" dirty="0" err="1">
                <a:solidFill>
                  <a:srgbClr val="003300"/>
                </a:solidFill>
              </a:rPr>
              <a:t>kết</a:t>
            </a:r>
            <a:r>
              <a:rPr lang="en-US" sz="2000" kern="0" dirty="0">
                <a:solidFill>
                  <a:srgbClr val="003300"/>
                </a:solidFill>
              </a:rPr>
              <a:t> </a:t>
            </a:r>
            <a:r>
              <a:rPr lang="en-US" sz="2000" kern="0" dirty="0" err="1">
                <a:solidFill>
                  <a:srgbClr val="003300"/>
                </a:solidFill>
              </a:rPr>
              <a:t>quả</a:t>
            </a:r>
            <a:r>
              <a:rPr lang="en-US" sz="2000" kern="0" dirty="0">
                <a:solidFill>
                  <a:srgbClr val="003300"/>
                </a:solidFill>
              </a:rPr>
              <a:t> </a:t>
            </a:r>
            <a:r>
              <a:rPr lang="en-US" sz="2000" kern="0" dirty="0" err="1">
                <a:solidFill>
                  <a:srgbClr val="003300"/>
                </a:solidFill>
              </a:rPr>
              <a:t>yêu</a:t>
            </a:r>
            <a:r>
              <a:rPr lang="en-US" sz="2000" kern="0" dirty="0">
                <a:solidFill>
                  <a:srgbClr val="003300"/>
                </a:solidFill>
              </a:rPr>
              <a:t> </a:t>
            </a:r>
            <a:r>
              <a:rPr lang="en-US" sz="2000" kern="0" dirty="0" err="1">
                <a:solidFill>
                  <a:srgbClr val="003300"/>
                </a:solidFill>
              </a:rPr>
              <a:t>cầu</a:t>
            </a:r>
            <a:r>
              <a:rPr lang="en-US" sz="2000" kern="0" dirty="0">
                <a:solidFill>
                  <a:srgbClr val="003300"/>
                </a:solidFill>
              </a:rPr>
              <a:t>)</a:t>
            </a:r>
          </a:p>
        </p:txBody>
      </p:sp>
      <p:sp>
        <p:nvSpPr>
          <p:cNvPr id="12" name="Google Shape;1628;p65">
            <a:extLst>
              <a:ext uri="{FF2B5EF4-FFF2-40B4-BE49-F238E27FC236}">
                <a16:creationId xmlns:a16="http://schemas.microsoft.com/office/drawing/2014/main" id="{EDCD0194-4845-672E-401E-B075624FA39B}"/>
              </a:ext>
            </a:extLst>
          </p:cNvPr>
          <p:cNvSpPr/>
          <p:nvPr/>
        </p:nvSpPr>
        <p:spPr>
          <a:xfrm>
            <a:off x="3046333" y="3129250"/>
            <a:ext cx="951381" cy="855657"/>
          </a:xfrm>
          <a:prstGeom prst="homePlate">
            <a:avLst>
              <a:gd name="adj" fmla="val 51801"/>
            </a:avLst>
          </a:prstGeom>
          <a:solidFill>
            <a:schemeClr val="accent6">
              <a:lumMod val="75000"/>
            </a:schemeClr>
          </a:solidFill>
          <a:ln>
            <a:noFill/>
          </a:ln>
        </p:spPr>
        <p:txBody>
          <a:bodyPr spcFirstLastPara="1" wrap="square" lIns="0" tIns="121900" rIns="0" bIns="121900" anchor="ctr" anchorCtr="0">
            <a:noAutofit/>
          </a:bodyPr>
          <a:lstStyle/>
          <a:p>
            <a:pPr algn="ctr"/>
            <a:endParaRPr sz="2133" dirty="0">
              <a:solidFill>
                <a:schemeClr val="accent1"/>
              </a:solidFill>
              <a:latin typeface="Barlow Semi Condensed SemiBold"/>
              <a:ea typeface="Barlow Semi Condensed SemiBold"/>
              <a:cs typeface="Barlow Semi Condensed SemiBold"/>
              <a:sym typeface="Barlow Semi Condensed SemiBold"/>
            </a:endParaRPr>
          </a:p>
        </p:txBody>
      </p:sp>
      <p:sp>
        <p:nvSpPr>
          <p:cNvPr id="13" name="Google Shape;1629;p65">
            <a:extLst>
              <a:ext uri="{FF2B5EF4-FFF2-40B4-BE49-F238E27FC236}">
                <a16:creationId xmlns:a16="http://schemas.microsoft.com/office/drawing/2014/main" id="{A750B415-5A73-1FCF-7E6F-2380A0AD99E8}"/>
              </a:ext>
            </a:extLst>
          </p:cNvPr>
          <p:cNvSpPr/>
          <p:nvPr/>
        </p:nvSpPr>
        <p:spPr>
          <a:xfrm>
            <a:off x="10453437" y="3127694"/>
            <a:ext cx="994723" cy="855657"/>
          </a:xfrm>
          <a:prstGeom prst="homePlate">
            <a:avLst>
              <a:gd name="adj" fmla="val 54837"/>
            </a:avLst>
          </a:prstGeom>
          <a:solidFill>
            <a:schemeClr val="accent5"/>
          </a:solidFill>
          <a:ln>
            <a:noFill/>
          </a:ln>
        </p:spPr>
        <p:txBody>
          <a:bodyPr spcFirstLastPara="1" wrap="square" lIns="0" tIns="121900" rIns="0" bIns="121900" anchor="ctr" anchorCtr="0">
            <a:noAutofit/>
          </a:bodyPr>
          <a:lstStyle/>
          <a:p>
            <a:pPr algn="ctr"/>
            <a:endParaRPr sz="2133" dirty="0">
              <a:solidFill>
                <a:schemeClr val="lt1"/>
              </a:solidFill>
              <a:latin typeface="Barlow Semi Condensed SemiBold"/>
              <a:ea typeface="Barlow Semi Condensed SemiBold"/>
              <a:cs typeface="Barlow Semi Condensed SemiBold"/>
              <a:sym typeface="Barlow Semi Condensed SemiBold"/>
            </a:endParaRPr>
          </a:p>
        </p:txBody>
      </p:sp>
      <p:sp>
        <p:nvSpPr>
          <p:cNvPr id="14" name="Google Shape;1630;p65">
            <a:extLst>
              <a:ext uri="{FF2B5EF4-FFF2-40B4-BE49-F238E27FC236}">
                <a16:creationId xmlns:a16="http://schemas.microsoft.com/office/drawing/2014/main" id="{5F2E61D8-3329-1D80-4834-08D32A3F14CB}"/>
              </a:ext>
            </a:extLst>
          </p:cNvPr>
          <p:cNvSpPr/>
          <p:nvPr/>
        </p:nvSpPr>
        <p:spPr>
          <a:xfrm>
            <a:off x="3046334" y="6302094"/>
            <a:ext cx="908080" cy="780800"/>
          </a:xfrm>
          <a:prstGeom prst="homePlate">
            <a:avLst>
              <a:gd name="adj" fmla="val 51801"/>
            </a:avLst>
          </a:prstGeom>
          <a:solidFill>
            <a:schemeClr val="dk2"/>
          </a:solidFill>
          <a:ln>
            <a:noFill/>
          </a:ln>
        </p:spPr>
        <p:txBody>
          <a:bodyPr spcFirstLastPara="1" wrap="square" lIns="0" tIns="121900" rIns="0" bIns="121900" anchor="ctr" anchorCtr="0">
            <a:noAutofit/>
          </a:bodyPr>
          <a:lstStyle/>
          <a:p>
            <a:pPr algn="ctr"/>
            <a:endParaRPr sz="2133" dirty="0">
              <a:solidFill>
                <a:schemeClr val="dk1"/>
              </a:solidFill>
              <a:latin typeface="Barlow Semi Condensed SemiBold"/>
              <a:ea typeface="Barlow Semi Condensed SemiBold"/>
              <a:cs typeface="Barlow Semi Condensed SemiBold"/>
              <a:sym typeface="Barlow Semi Condensed SemiBold"/>
            </a:endParaRPr>
          </a:p>
        </p:txBody>
      </p:sp>
      <p:sp>
        <p:nvSpPr>
          <p:cNvPr id="15" name="Google Shape;1631;p65">
            <a:extLst>
              <a:ext uri="{FF2B5EF4-FFF2-40B4-BE49-F238E27FC236}">
                <a16:creationId xmlns:a16="http://schemas.microsoft.com/office/drawing/2014/main" id="{E514AFC4-8759-9E72-BE4D-2C7C2CA49E55}"/>
              </a:ext>
            </a:extLst>
          </p:cNvPr>
          <p:cNvSpPr/>
          <p:nvPr/>
        </p:nvSpPr>
        <p:spPr>
          <a:xfrm>
            <a:off x="10451799" y="6428194"/>
            <a:ext cx="994723" cy="780800"/>
          </a:xfrm>
          <a:prstGeom prst="homePlate">
            <a:avLst>
              <a:gd name="adj" fmla="val 51801"/>
            </a:avLst>
          </a:prstGeom>
          <a:solidFill>
            <a:schemeClr val="dk1"/>
          </a:solidFill>
          <a:ln>
            <a:noFill/>
          </a:ln>
        </p:spPr>
        <p:txBody>
          <a:bodyPr spcFirstLastPara="1" wrap="square" lIns="0" tIns="121900" rIns="0" bIns="121900" anchor="ctr" anchorCtr="0">
            <a:noAutofit/>
          </a:bodyPr>
          <a:lstStyle/>
          <a:p>
            <a:pPr algn="ctr"/>
            <a:endParaRPr sz="2133" dirty="0">
              <a:solidFill>
                <a:schemeClr val="dk2"/>
              </a:solidFill>
              <a:latin typeface="Barlow Semi Condensed SemiBold"/>
              <a:ea typeface="Barlow Semi Condensed SemiBold"/>
              <a:cs typeface="Barlow Semi Condensed SemiBold"/>
              <a:sym typeface="Barlow Semi Condensed SemiBold"/>
            </a:endParaRPr>
          </a:p>
        </p:txBody>
      </p:sp>
      <p:pic>
        <p:nvPicPr>
          <p:cNvPr id="3" name="Picture 3">
            <a:extLst>
              <a:ext uri="{FF2B5EF4-FFF2-40B4-BE49-F238E27FC236}">
                <a16:creationId xmlns:a16="http://schemas.microsoft.com/office/drawing/2014/main" id="{AF416AFA-1490-AF5F-B8D4-939685C87C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59093" y="8357418"/>
            <a:ext cx="2557277" cy="1929582"/>
          </a:xfrm>
          <a:prstGeom prst="rect">
            <a:avLst/>
          </a:prstGeom>
        </p:spPr>
      </p:pic>
      <p:pic>
        <p:nvPicPr>
          <p:cNvPr id="16" name="Picture 2">
            <a:extLst>
              <a:ext uri="{FF2B5EF4-FFF2-40B4-BE49-F238E27FC236}">
                <a16:creationId xmlns:a16="http://schemas.microsoft.com/office/drawing/2014/main" id="{D32DE14F-E8BC-C99D-FC76-8EFCFB18B9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369" y="30217"/>
            <a:ext cx="2466770" cy="1457637"/>
          </a:xfrm>
          <a:prstGeom prst="rect">
            <a:avLst/>
          </a:prstGeom>
        </p:spPr>
      </p:pic>
    </p:spTree>
    <p:extLst>
      <p:ext uri="{BB962C8B-B14F-4D97-AF65-F5344CB8AC3E}">
        <p14:creationId xmlns:p14="http://schemas.microsoft.com/office/powerpoint/2010/main" val="1528889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68" y="145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1F1F1"/>
          </a:solidFill>
        </p:spPr>
        <p:txBody>
          <a:bodyPr wrap="square" lIns="0" tIns="0" rIns="0" bIns="0" rtlCol="0"/>
          <a:lstStyle/>
          <a:p>
            <a:endParaRPr/>
          </a:p>
        </p:txBody>
      </p:sp>
      <p:sp>
        <p:nvSpPr>
          <p:cNvPr id="3" name="object 3"/>
          <p:cNvSpPr/>
          <p:nvPr/>
        </p:nvSpPr>
        <p:spPr>
          <a:xfrm>
            <a:off x="2970322" y="1866459"/>
            <a:ext cx="921385" cy="921385"/>
          </a:xfrm>
          <a:custGeom>
            <a:avLst/>
            <a:gdLst/>
            <a:ahLst/>
            <a:cxnLst/>
            <a:rect l="l" t="t" r="r" b="b"/>
            <a:pathLst>
              <a:path w="921385" h="921385">
                <a:moveTo>
                  <a:pt x="460433" y="920866"/>
                </a:moveTo>
                <a:lnTo>
                  <a:pt x="413356" y="918489"/>
                </a:lnTo>
                <a:lnTo>
                  <a:pt x="367639" y="911511"/>
                </a:lnTo>
                <a:lnTo>
                  <a:pt x="323514" y="900166"/>
                </a:lnTo>
                <a:lnTo>
                  <a:pt x="281211" y="884683"/>
                </a:lnTo>
                <a:lnTo>
                  <a:pt x="240963" y="865294"/>
                </a:lnTo>
                <a:lnTo>
                  <a:pt x="203000" y="842231"/>
                </a:lnTo>
                <a:lnTo>
                  <a:pt x="167555" y="815725"/>
                </a:lnTo>
                <a:lnTo>
                  <a:pt x="134857" y="786008"/>
                </a:lnTo>
                <a:lnTo>
                  <a:pt x="105140" y="753311"/>
                </a:lnTo>
                <a:lnTo>
                  <a:pt x="78634" y="717865"/>
                </a:lnTo>
                <a:lnTo>
                  <a:pt x="55571" y="679902"/>
                </a:lnTo>
                <a:lnTo>
                  <a:pt x="36183" y="639654"/>
                </a:lnTo>
                <a:lnTo>
                  <a:pt x="20700" y="597351"/>
                </a:lnTo>
                <a:lnTo>
                  <a:pt x="9354" y="553226"/>
                </a:lnTo>
                <a:lnTo>
                  <a:pt x="2377" y="507509"/>
                </a:lnTo>
                <a:lnTo>
                  <a:pt x="0" y="460433"/>
                </a:lnTo>
                <a:lnTo>
                  <a:pt x="2377" y="413356"/>
                </a:lnTo>
                <a:lnTo>
                  <a:pt x="9354" y="367639"/>
                </a:lnTo>
                <a:lnTo>
                  <a:pt x="20700" y="323514"/>
                </a:lnTo>
                <a:lnTo>
                  <a:pt x="36183" y="281211"/>
                </a:lnTo>
                <a:lnTo>
                  <a:pt x="55571" y="240963"/>
                </a:lnTo>
                <a:lnTo>
                  <a:pt x="78634" y="203000"/>
                </a:lnTo>
                <a:lnTo>
                  <a:pt x="105140" y="167555"/>
                </a:lnTo>
                <a:lnTo>
                  <a:pt x="134857" y="134857"/>
                </a:lnTo>
                <a:lnTo>
                  <a:pt x="167555" y="105140"/>
                </a:lnTo>
                <a:lnTo>
                  <a:pt x="203000" y="78634"/>
                </a:lnTo>
                <a:lnTo>
                  <a:pt x="240963" y="55571"/>
                </a:lnTo>
                <a:lnTo>
                  <a:pt x="281211" y="36183"/>
                </a:lnTo>
                <a:lnTo>
                  <a:pt x="323514" y="20700"/>
                </a:lnTo>
                <a:lnTo>
                  <a:pt x="367639" y="9354"/>
                </a:lnTo>
                <a:lnTo>
                  <a:pt x="413356" y="2377"/>
                </a:lnTo>
                <a:lnTo>
                  <a:pt x="460433" y="0"/>
                </a:lnTo>
                <a:lnTo>
                  <a:pt x="507509" y="2377"/>
                </a:lnTo>
                <a:lnTo>
                  <a:pt x="553226" y="9354"/>
                </a:lnTo>
                <a:lnTo>
                  <a:pt x="597351" y="20700"/>
                </a:lnTo>
                <a:lnTo>
                  <a:pt x="639654" y="36183"/>
                </a:lnTo>
                <a:lnTo>
                  <a:pt x="679902" y="55571"/>
                </a:lnTo>
                <a:lnTo>
                  <a:pt x="717865" y="78634"/>
                </a:lnTo>
                <a:lnTo>
                  <a:pt x="753311" y="105140"/>
                </a:lnTo>
                <a:lnTo>
                  <a:pt x="786008" y="134857"/>
                </a:lnTo>
                <a:lnTo>
                  <a:pt x="815725" y="167555"/>
                </a:lnTo>
                <a:lnTo>
                  <a:pt x="842231" y="203000"/>
                </a:lnTo>
                <a:lnTo>
                  <a:pt x="865294" y="240963"/>
                </a:lnTo>
                <a:lnTo>
                  <a:pt x="884683" y="281211"/>
                </a:lnTo>
                <a:lnTo>
                  <a:pt x="900166" y="323514"/>
                </a:lnTo>
                <a:lnTo>
                  <a:pt x="911511" y="367639"/>
                </a:lnTo>
                <a:lnTo>
                  <a:pt x="918489" y="413356"/>
                </a:lnTo>
                <a:lnTo>
                  <a:pt x="920866" y="460433"/>
                </a:lnTo>
                <a:lnTo>
                  <a:pt x="918489" y="507509"/>
                </a:lnTo>
                <a:lnTo>
                  <a:pt x="911511" y="553226"/>
                </a:lnTo>
                <a:lnTo>
                  <a:pt x="900166" y="597351"/>
                </a:lnTo>
                <a:lnTo>
                  <a:pt x="884683" y="639654"/>
                </a:lnTo>
                <a:lnTo>
                  <a:pt x="865294" y="679902"/>
                </a:lnTo>
                <a:lnTo>
                  <a:pt x="842231" y="717865"/>
                </a:lnTo>
                <a:lnTo>
                  <a:pt x="815725" y="753311"/>
                </a:lnTo>
                <a:lnTo>
                  <a:pt x="786008" y="786008"/>
                </a:lnTo>
                <a:lnTo>
                  <a:pt x="753311" y="815725"/>
                </a:lnTo>
                <a:lnTo>
                  <a:pt x="717865" y="842231"/>
                </a:lnTo>
                <a:lnTo>
                  <a:pt x="679902" y="865294"/>
                </a:lnTo>
                <a:lnTo>
                  <a:pt x="639654" y="884683"/>
                </a:lnTo>
                <a:lnTo>
                  <a:pt x="597351" y="900166"/>
                </a:lnTo>
                <a:lnTo>
                  <a:pt x="553226" y="911511"/>
                </a:lnTo>
                <a:lnTo>
                  <a:pt x="507509" y="918489"/>
                </a:lnTo>
                <a:lnTo>
                  <a:pt x="460433" y="920866"/>
                </a:lnTo>
                <a:close/>
              </a:path>
            </a:pathLst>
          </a:custGeom>
          <a:solidFill>
            <a:srgbClr val="89E798"/>
          </a:solidFill>
        </p:spPr>
        <p:txBody>
          <a:bodyPr wrap="square" lIns="0" tIns="0" rIns="0" bIns="0" rtlCol="0"/>
          <a:lstStyle/>
          <a:p>
            <a:endParaRPr/>
          </a:p>
        </p:txBody>
      </p:sp>
      <p:sp>
        <p:nvSpPr>
          <p:cNvPr id="4" name="object 4"/>
          <p:cNvSpPr txBox="1"/>
          <p:nvPr/>
        </p:nvSpPr>
        <p:spPr>
          <a:xfrm>
            <a:off x="3157989" y="2097751"/>
            <a:ext cx="654363" cy="434734"/>
          </a:xfrm>
          <a:prstGeom prst="rect">
            <a:avLst/>
          </a:prstGeom>
        </p:spPr>
        <p:txBody>
          <a:bodyPr vert="horz" wrap="square" lIns="0" tIns="11430" rIns="0" bIns="0" rtlCol="0">
            <a:spAutoFit/>
          </a:bodyPr>
          <a:lstStyle/>
          <a:p>
            <a:pPr marL="12700">
              <a:lnSpc>
                <a:spcPct val="100000"/>
              </a:lnSpc>
              <a:spcBef>
                <a:spcPts val="90"/>
              </a:spcBef>
            </a:pPr>
            <a:r>
              <a:rPr sz="2750" b="0" spc="570" dirty="0">
                <a:latin typeface="Noto Sans CJK JP Light"/>
                <a:cs typeface="Noto Sans CJK JP Light"/>
              </a:rPr>
              <a:t>01</a:t>
            </a:r>
            <a:endParaRPr sz="2750">
              <a:latin typeface="Noto Sans CJK JP Light"/>
              <a:cs typeface="Noto Sans CJK JP Light"/>
            </a:endParaRPr>
          </a:p>
        </p:txBody>
      </p:sp>
      <p:grpSp>
        <p:nvGrpSpPr>
          <p:cNvPr id="5" name="object 5"/>
          <p:cNvGrpSpPr/>
          <p:nvPr/>
        </p:nvGrpSpPr>
        <p:grpSpPr>
          <a:xfrm>
            <a:off x="3884988" y="1820139"/>
            <a:ext cx="11466195" cy="921385"/>
            <a:chOff x="4411819" y="1994449"/>
            <a:chExt cx="11466195" cy="921385"/>
          </a:xfrm>
        </p:grpSpPr>
        <p:sp>
          <p:nvSpPr>
            <p:cNvPr id="6" name="object 6"/>
            <p:cNvSpPr/>
            <p:nvPr/>
          </p:nvSpPr>
          <p:spPr>
            <a:xfrm>
              <a:off x="4416582" y="2508567"/>
              <a:ext cx="10544810" cy="5080"/>
            </a:xfrm>
            <a:custGeom>
              <a:avLst/>
              <a:gdLst/>
              <a:ahLst/>
              <a:cxnLst/>
              <a:rect l="l" t="t" r="r" b="b"/>
              <a:pathLst>
                <a:path w="10544810" h="5080">
                  <a:moveTo>
                    <a:pt x="0" y="0"/>
                  </a:moveTo>
                  <a:lnTo>
                    <a:pt x="10544283" y="4764"/>
                  </a:lnTo>
                </a:path>
              </a:pathLst>
            </a:custGeom>
            <a:ln w="9525">
              <a:solidFill>
                <a:srgbClr val="000000"/>
              </a:solidFill>
            </a:ln>
          </p:spPr>
          <p:txBody>
            <a:bodyPr wrap="square" lIns="0" tIns="0" rIns="0" bIns="0" rtlCol="0"/>
            <a:lstStyle/>
            <a:p>
              <a:endParaRPr/>
            </a:p>
          </p:txBody>
        </p:sp>
        <p:sp>
          <p:nvSpPr>
            <p:cNvPr id="7" name="object 7"/>
            <p:cNvSpPr/>
            <p:nvPr/>
          </p:nvSpPr>
          <p:spPr>
            <a:xfrm>
              <a:off x="9335351" y="1994458"/>
              <a:ext cx="6542405" cy="921385"/>
            </a:xfrm>
            <a:custGeom>
              <a:avLst/>
              <a:gdLst/>
              <a:ahLst/>
              <a:cxnLst/>
              <a:rect l="l" t="t" r="r" b="b"/>
              <a:pathLst>
                <a:path w="6542405" h="921385">
                  <a:moveTo>
                    <a:pt x="920864" y="460425"/>
                  </a:moveTo>
                  <a:lnTo>
                    <a:pt x="918489" y="413359"/>
                  </a:lnTo>
                  <a:lnTo>
                    <a:pt x="911504" y="367639"/>
                  </a:lnTo>
                  <a:lnTo>
                    <a:pt x="900163" y="323507"/>
                  </a:lnTo>
                  <a:lnTo>
                    <a:pt x="884682" y="281203"/>
                  </a:lnTo>
                  <a:lnTo>
                    <a:pt x="865289" y="240957"/>
                  </a:lnTo>
                  <a:lnTo>
                    <a:pt x="842225" y="202996"/>
                  </a:lnTo>
                  <a:lnTo>
                    <a:pt x="815721" y="167551"/>
                  </a:lnTo>
                  <a:lnTo>
                    <a:pt x="786003" y="134861"/>
                  </a:lnTo>
                  <a:lnTo>
                    <a:pt x="753313" y="105143"/>
                  </a:lnTo>
                  <a:lnTo>
                    <a:pt x="717867" y="78638"/>
                  </a:lnTo>
                  <a:lnTo>
                    <a:pt x="679894" y="55575"/>
                  </a:lnTo>
                  <a:lnTo>
                    <a:pt x="639648" y="36182"/>
                  </a:lnTo>
                  <a:lnTo>
                    <a:pt x="597344" y="20701"/>
                  </a:lnTo>
                  <a:lnTo>
                    <a:pt x="553224" y="9347"/>
                  </a:lnTo>
                  <a:lnTo>
                    <a:pt x="507504" y="2374"/>
                  </a:lnTo>
                  <a:lnTo>
                    <a:pt x="460425" y="0"/>
                  </a:lnTo>
                  <a:lnTo>
                    <a:pt x="413346" y="2374"/>
                  </a:lnTo>
                  <a:lnTo>
                    <a:pt x="367639" y="9347"/>
                  </a:lnTo>
                  <a:lnTo>
                    <a:pt x="323507" y="20701"/>
                  </a:lnTo>
                  <a:lnTo>
                    <a:pt x="281203" y="36182"/>
                  </a:lnTo>
                  <a:lnTo>
                    <a:pt x="240957" y="55575"/>
                  </a:lnTo>
                  <a:lnTo>
                    <a:pt x="202996" y="78638"/>
                  </a:lnTo>
                  <a:lnTo>
                    <a:pt x="167551" y="105143"/>
                  </a:lnTo>
                  <a:lnTo>
                    <a:pt x="134848" y="134861"/>
                  </a:lnTo>
                  <a:lnTo>
                    <a:pt x="105130" y="167551"/>
                  </a:lnTo>
                  <a:lnTo>
                    <a:pt x="78625" y="202996"/>
                  </a:lnTo>
                  <a:lnTo>
                    <a:pt x="55562" y="240957"/>
                  </a:lnTo>
                  <a:lnTo>
                    <a:pt x="36182" y="281203"/>
                  </a:lnTo>
                  <a:lnTo>
                    <a:pt x="20701" y="323507"/>
                  </a:lnTo>
                  <a:lnTo>
                    <a:pt x="9347" y="367639"/>
                  </a:lnTo>
                  <a:lnTo>
                    <a:pt x="2374" y="413359"/>
                  </a:lnTo>
                  <a:lnTo>
                    <a:pt x="0" y="460425"/>
                  </a:lnTo>
                  <a:lnTo>
                    <a:pt x="2374" y="507504"/>
                  </a:lnTo>
                  <a:lnTo>
                    <a:pt x="9347" y="553224"/>
                  </a:lnTo>
                  <a:lnTo>
                    <a:pt x="20701" y="597344"/>
                  </a:lnTo>
                  <a:lnTo>
                    <a:pt x="36182" y="639648"/>
                  </a:lnTo>
                  <a:lnTo>
                    <a:pt x="55562" y="679894"/>
                  </a:lnTo>
                  <a:lnTo>
                    <a:pt x="78625" y="717867"/>
                  </a:lnTo>
                  <a:lnTo>
                    <a:pt x="105130" y="753313"/>
                  </a:lnTo>
                  <a:lnTo>
                    <a:pt x="134848" y="786003"/>
                  </a:lnTo>
                  <a:lnTo>
                    <a:pt x="167551" y="815721"/>
                  </a:lnTo>
                  <a:lnTo>
                    <a:pt x="202996" y="842225"/>
                  </a:lnTo>
                  <a:lnTo>
                    <a:pt x="240957" y="865289"/>
                  </a:lnTo>
                  <a:lnTo>
                    <a:pt x="281203" y="884682"/>
                  </a:lnTo>
                  <a:lnTo>
                    <a:pt x="323507" y="900163"/>
                  </a:lnTo>
                  <a:lnTo>
                    <a:pt x="367639" y="911504"/>
                  </a:lnTo>
                  <a:lnTo>
                    <a:pt x="413346" y="918489"/>
                  </a:lnTo>
                  <a:lnTo>
                    <a:pt x="460425" y="920864"/>
                  </a:lnTo>
                  <a:lnTo>
                    <a:pt x="507504" y="918489"/>
                  </a:lnTo>
                  <a:lnTo>
                    <a:pt x="553224" y="911504"/>
                  </a:lnTo>
                  <a:lnTo>
                    <a:pt x="597344" y="900163"/>
                  </a:lnTo>
                  <a:lnTo>
                    <a:pt x="639648" y="884682"/>
                  </a:lnTo>
                  <a:lnTo>
                    <a:pt x="679894" y="865289"/>
                  </a:lnTo>
                  <a:lnTo>
                    <a:pt x="717867" y="842225"/>
                  </a:lnTo>
                  <a:lnTo>
                    <a:pt x="753313" y="815721"/>
                  </a:lnTo>
                  <a:lnTo>
                    <a:pt x="786003" y="786003"/>
                  </a:lnTo>
                  <a:lnTo>
                    <a:pt x="815721" y="753313"/>
                  </a:lnTo>
                  <a:lnTo>
                    <a:pt x="842225" y="717867"/>
                  </a:lnTo>
                  <a:lnTo>
                    <a:pt x="865289" y="679894"/>
                  </a:lnTo>
                  <a:lnTo>
                    <a:pt x="884682" y="639648"/>
                  </a:lnTo>
                  <a:lnTo>
                    <a:pt x="900163" y="597344"/>
                  </a:lnTo>
                  <a:lnTo>
                    <a:pt x="911504" y="553224"/>
                  </a:lnTo>
                  <a:lnTo>
                    <a:pt x="918489" y="507504"/>
                  </a:lnTo>
                  <a:lnTo>
                    <a:pt x="920864" y="460425"/>
                  </a:lnTo>
                  <a:close/>
                </a:path>
                <a:path w="6542405" h="921385">
                  <a:moveTo>
                    <a:pt x="6542316" y="460425"/>
                  </a:moveTo>
                  <a:lnTo>
                    <a:pt x="6539941" y="413359"/>
                  </a:lnTo>
                  <a:lnTo>
                    <a:pt x="6532969" y="367639"/>
                  </a:lnTo>
                  <a:lnTo>
                    <a:pt x="6521615" y="323507"/>
                  </a:lnTo>
                  <a:lnTo>
                    <a:pt x="6506134" y="281203"/>
                  </a:lnTo>
                  <a:lnTo>
                    <a:pt x="6486753" y="240957"/>
                  </a:lnTo>
                  <a:lnTo>
                    <a:pt x="6463690" y="202996"/>
                  </a:lnTo>
                  <a:lnTo>
                    <a:pt x="6437173" y="167551"/>
                  </a:lnTo>
                  <a:lnTo>
                    <a:pt x="6407467" y="134861"/>
                  </a:lnTo>
                  <a:lnTo>
                    <a:pt x="6374765" y="105143"/>
                  </a:lnTo>
                  <a:lnTo>
                    <a:pt x="6339319" y="78638"/>
                  </a:lnTo>
                  <a:lnTo>
                    <a:pt x="6301359" y="55575"/>
                  </a:lnTo>
                  <a:lnTo>
                    <a:pt x="6261112" y="36182"/>
                  </a:lnTo>
                  <a:lnTo>
                    <a:pt x="6218809" y="20701"/>
                  </a:lnTo>
                  <a:lnTo>
                    <a:pt x="6174676" y="9347"/>
                  </a:lnTo>
                  <a:lnTo>
                    <a:pt x="6128956" y="2374"/>
                  </a:lnTo>
                  <a:lnTo>
                    <a:pt x="6081890" y="0"/>
                  </a:lnTo>
                  <a:lnTo>
                    <a:pt x="6034811" y="2374"/>
                  </a:lnTo>
                  <a:lnTo>
                    <a:pt x="5989091" y="9347"/>
                  </a:lnTo>
                  <a:lnTo>
                    <a:pt x="5944971" y="20701"/>
                  </a:lnTo>
                  <a:lnTo>
                    <a:pt x="5902668" y="36182"/>
                  </a:lnTo>
                  <a:lnTo>
                    <a:pt x="5862421" y="55575"/>
                  </a:lnTo>
                  <a:lnTo>
                    <a:pt x="5824448" y="78638"/>
                  </a:lnTo>
                  <a:lnTo>
                    <a:pt x="5789003" y="105143"/>
                  </a:lnTo>
                  <a:lnTo>
                    <a:pt x="5756313" y="134861"/>
                  </a:lnTo>
                  <a:lnTo>
                    <a:pt x="5726595" y="167551"/>
                  </a:lnTo>
                  <a:lnTo>
                    <a:pt x="5700090" y="202996"/>
                  </a:lnTo>
                  <a:lnTo>
                    <a:pt x="5677027" y="240957"/>
                  </a:lnTo>
                  <a:lnTo>
                    <a:pt x="5657634" y="281203"/>
                  </a:lnTo>
                  <a:lnTo>
                    <a:pt x="5642153" y="323507"/>
                  </a:lnTo>
                  <a:lnTo>
                    <a:pt x="5630811" y="367639"/>
                  </a:lnTo>
                  <a:lnTo>
                    <a:pt x="5623826" y="413359"/>
                  </a:lnTo>
                  <a:lnTo>
                    <a:pt x="5621452" y="460425"/>
                  </a:lnTo>
                  <a:lnTo>
                    <a:pt x="5623826" y="507504"/>
                  </a:lnTo>
                  <a:lnTo>
                    <a:pt x="5630811" y="553224"/>
                  </a:lnTo>
                  <a:lnTo>
                    <a:pt x="5642153" y="597344"/>
                  </a:lnTo>
                  <a:lnTo>
                    <a:pt x="5657634" y="639648"/>
                  </a:lnTo>
                  <a:lnTo>
                    <a:pt x="5677027" y="679894"/>
                  </a:lnTo>
                  <a:lnTo>
                    <a:pt x="5700090" y="717867"/>
                  </a:lnTo>
                  <a:lnTo>
                    <a:pt x="5726595" y="753313"/>
                  </a:lnTo>
                  <a:lnTo>
                    <a:pt x="5756313" y="786003"/>
                  </a:lnTo>
                  <a:lnTo>
                    <a:pt x="5789003" y="815721"/>
                  </a:lnTo>
                  <a:lnTo>
                    <a:pt x="5824448" y="842225"/>
                  </a:lnTo>
                  <a:lnTo>
                    <a:pt x="5862421" y="865289"/>
                  </a:lnTo>
                  <a:lnTo>
                    <a:pt x="5902668" y="884682"/>
                  </a:lnTo>
                  <a:lnTo>
                    <a:pt x="5944971" y="900163"/>
                  </a:lnTo>
                  <a:lnTo>
                    <a:pt x="5989091" y="911504"/>
                  </a:lnTo>
                  <a:lnTo>
                    <a:pt x="6034811" y="918489"/>
                  </a:lnTo>
                  <a:lnTo>
                    <a:pt x="6081890" y="920864"/>
                  </a:lnTo>
                  <a:lnTo>
                    <a:pt x="6128956" y="918489"/>
                  </a:lnTo>
                  <a:lnTo>
                    <a:pt x="6174676" y="911504"/>
                  </a:lnTo>
                  <a:lnTo>
                    <a:pt x="6218809" y="900163"/>
                  </a:lnTo>
                  <a:lnTo>
                    <a:pt x="6261112" y="884682"/>
                  </a:lnTo>
                  <a:lnTo>
                    <a:pt x="6301359" y="865289"/>
                  </a:lnTo>
                  <a:lnTo>
                    <a:pt x="6339319" y="842225"/>
                  </a:lnTo>
                  <a:lnTo>
                    <a:pt x="6374765" y="815721"/>
                  </a:lnTo>
                  <a:lnTo>
                    <a:pt x="6407467" y="786003"/>
                  </a:lnTo>
                  <a:lnTo>
                    <a:pt x="6437173" y="753313"/>
                  </a:lnTo>
                  <a:lnTo>
                    <a:pt x="6463690" y="717867"/>
                  </a:lnTo>
                  <a:lnTo>
                    <a:pt x="6486753" y="679894"/>
                  </a:lnTo>
                  <a:lnTo>
                    <a:pt x="6506134" y="639648"/>
                  </a:lnTo>
                  <a:lnTo>
                    <a:pt x="6521615" y="597344"/>
                  </a:lnTo>
                  <a:lnTo>
                    <a:pt x="6532969" y="553224"/>
                  </a:lnTo>
                  <a:lnTo>
                    <a:pt x="6539941" y="507504"/>
                  </a:lnTo>
                  <a:lnTo>
                    <a:pt x="6542316" y="460425"/>
                  </a:lnTo>
                  <a:close/>
                </a:path>
              </a:pathLst>
            </a:custGeom>
            <a:solidFill>
              <a:srgbClr val="89E798"/>
            </a:solidFill>
          </p:spPr>
          <p:txBody>
            <a:bodyPr wrap="square" lIns="0" tIns="0" rIns="0" bIns="0" rtlCol="0"/>
            <a:lstStyle/>
            <a:p>
              <a:endParaRPr/>
            </a:p>
          </p:txBody>
        </p:sp>
      </p:grpSp>
      <p:sp>
        <p:nvSpPr>
          <p:cNvPr id="8" name="object 8"/>
          <p:cNvSpPr txBox="1"/>
          <p:nvPr/>
        </p:nvSpPr>
        <p:spPr>
          <a:xfrm>
            <a:off x="8996189" y="2051431"/>
            <a:ext cx="6165850" cy="443230"/>
          </a:xfrm>
          <a:prstGeom prst="rect">
            <a:avLst/>
          </a:prstGeom>
        </p:spPr>
        <p:txBody>
          <a:bodyPr vert="horz" wrap="square" lIns="0" tIns="11430" rIns="0" bIns="0" rtlCol="0">
            <a:spAutoFit/>
          </a:bodyPr>
          <a:lstStyle/>
          <a:p>
            <a:pPr marL="12700">
              <a:lnSpc>
                <a:spcPct val="100000"/>
              </a:lnSpc>
              <a:spcBef>
                <a:spcPts val="90"/>
              </a:spcBef>
              <a:tabLst>
                <a:tab pos="5633720" algn="l"/>
              </a:tabLst>
            </a:pPr>
            <a:r>
              <a:rPr sz="2750" b="0" spc="570" dirty="0">
                <a:latin typeface="Noto Sans CJK JP Light"/>
                <a:cs typeface="Noto Sans CJK JP Light"/>
              </a:rPr>
              <a:t>02	03</a:t>
            </a:r>
            <a:endParaRPr sz="2750">
              <a:latin typeface="Noto Sans CJK JP Light"/>
              <a:cs typeface="Noto Sans CJK JP Light"/>
            </a:endParaRPr>
          </a:p>
        </p:txBody>
      </p:sp>
      <p:sp>
        <p:nvSpPr>
          <p:cNvPr id="9" name="object 9"/>
          <p:cNvSpPr/>
          <p:nvPr/>
        </p:nvSpPr>
        <p:spPr>
          <a:xfrm>
            <a:off x="0" y="2"/>
            <a:ext cx="3012290" cy="1998229"/>
          </a:xfrm>
          <a:prstGeom prst="rect">
            <a:avLst/>
          </a:prstGeom>
          <a:blipFill>
            <a:blip r:embed="rId2" cstate="print"/>
            <a:stretch>
              <a:fillRect/>
            </a:stretch>
          </a:blipFill>
        </p:spPr>
        <p:txBody>
          <a:bodyPr wrap="square" lIns="0" tIns="0" rIns="0" bIns="0" rtlCol="0"/>
          <a:lstStyle/>
          <a:p>
            <a:endParaRPr/>
          </a:p>
        </p:txBody>
      </p:sp>
      <p:grpSp>
        <p:nvGrpSpPr>
          <p:cNvPr id="10" name="object 10"/>
          <p:cNvGrpSpPr/>
          <p:nvPr/>
        </p:nvGrpSpPr>
        <p:grpSpPr>
          <a:xfrm>
            <a:off x="1898073" y="2750677"/>
            <a:ext cx="14858596" cy="3066540"/>
            <a:chOff x="2390930" y="2922592"/>
            <a:chExt cx="14858596" cy="3066540"/>
          </a:xfrm>
        </p:grpSpPr>
        <p:sp>
          <p:nvSpPr>
            <p:cNvPr id="11" name="object 11"/>
            <p:cNvSpPr/>
            <p:nvPr/>
          </p:nvSpPr>
          <p:spPr>
            <a:xfrm>
              <a:off x="2390930" y="2960183"/>
              <a:ext cx="4048140" cy="30289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7824368" y="2950134"/>
              <a:ext cx="4048139" cy="2990849"/>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3147121" y="2922592"/>
              <a:ext cx="4102405" cy="3045933"/>
            </a:xfrm>
            <a:prstGeom prst="rect">
              <a:avLst/>
            </a:prstGeom>
            <a:blipFill>
              <a:blip r:embed="rId5" cstate="print"/>
              <a:stretch>
                <a:fillRect/>
              </a:stretch>
            </a:blipFill>
          </p:spPr>
          <p:txBody>
            <a:bodyPr wrap="square" lIns="0" tIns="0" rIns="0" bIns="0" rtlCol="0"/>
            <a:lstStyle/>
            <a:p>
              <a:endParaRPr/>
            </a:p>
          </p:txBody>
        </p:sp>
      </p:grpSp>
      <p:sp>
        <p:nvSpPr>
          <p:cNvPr id="15" name="object 15"/>
          <p:cNvSpPr txBox="1"/>
          <p:nvPr/>
        </p:nvSpPr>
        <p:spPr>
          <a:xfrm>
            <a:off x="2228331" y="3475636"/>
            <a:ext cx="3163860" cy="2227533"/>
          </a:xfrm>
          <a:prstGeom prst="rect">
            <a:avLst/>
          </a:prstGeom>
        </p:spPr>
        <p:txBody>
          <a:bodyPr vert="horz" wrap="square" lIns="0" tIns="11430" rIns="0" bIns="0" rtlCol="0">
            <a:spAutoFit/>
          </a:bodyPr>
          <a:lstStyle/>
          <a:p>
            <a:r>
              <a:rPr lang="vi-VN"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Khách hàng cần khai báo chính xác:</a:t>
            </a:r>
          </a:p>
          <a:p>
            <a:pPr marL="800100" lvl="1" indent="-342900">
              <a:buFont typeface="Arial" panose="020B0604020202020204" pitchFamily="34" charset="0"/>
              <a:buChar char="•"/>
            </a:pPr>
            <a:r>
              <a:rPr lang="en-US" sz="2400" dirty="0" err="1">
                <a:solidFill>
                  <a:srgbClr val="003300"/>
                </a:solidFill>
                <a:latin typeface="Josefin Sans Regular" panose="020B0604020202020204" charset="0"/>
                <a:ea typeface="Times New Roman" panose="02020603050405020304" pitchFamily="18" charset="0"/>
                <a:cs typeface="Times New Roman" panose="02020603050405020304" pitchFamily="18" charset="0"/>
              </a:rPr>
              <a:t>T</a:t>
            </a:r>
            <a:r>
              <a:rPr lang="en-US" sz="2400" dirty="0" err="1">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hông</a:t>
            </a:r>
            <a:r>
              <a:rPr lang="en-US"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 tin </a:t>
            </a:r>
            <a:r>
              <a:rPr lang="en-US" sz="2400" dirty="0" err="1">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cá</a:t>
            </a:r>
            <a:r>
              <a:rPr lang="en-US"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 </a:t>
            </a:r>
            <a:r>
              <a:rPr lang="en-US" sz="2400" dirty="0" err="1">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nhân</a:t>
            </a:r>
            <a:endParaRPr lang="en-US"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400" dirty="0" err="1">
                <a:solidFill>
                  <a:srgbClr val="003300"/>
                </a:solidFill>
                <a:latin typeface="Josefin Sans Regular" panose="020B0604020202020204" charset="0"/>
                <a:cs typeface="Times New Roman" panose="02020603050405020304" pitchFamily="18" charset="0"/>
              </a:rPr>
              <a:t>Thông</a:t>
            </a:r>
            <a:r>
              <a:rPr lang="en-US" sz="2400" dirty="0">
                <a:solidFill>
                  <a:srgbClr val="003300"/>
                </a:solidFill>
                <a:latin typeface="Josefin Sans Regular" panose="020B0604020202020204" charset="0"/>
                <a:cs typeface="Times New Roman" panose="02020603050405020304" pitchFamily="18" charset="0"/>
              </a:rPr>
              <a:t> tin </a:t>
            </a:r>
            <a:r>
              <a:rPr lang="en-US" sz="2400" dirty="0" err="1">
                <a:solidFill>
                  <a:srgbClr val="003300"/>
                </a:solidFill>
                <a:latin typeface="Josefin Sans Regular" panose="020B0604020202020204" charset="0"/>
                <a:cs typeface="Times New Roman" panose="02020603050405020304" pitchFamily="18" charset="0"/>
              </a:rPr>
              <a:t>phòng</a:t>
            </a:r>
            <a:r>
              <a:rPr lang="en-US" sz="2400" dirty="0">
                <a:solidFill>
                  <a:srgbClr val="003300"/>
                </a:solidFill>
                <a:latin typeface="Josefin Sans Regular" panose="020B0604020202020204" charset="0"/>
                <a:cs typeface="Times New Roman" panose="02020603050405020304" pitchFamily="18" charset="0"/>
              </a:rPr>
              <a:t> </a:t>
            </a:r>
            <a:r>
              <a:rPr lang="en-US" sz="2400" dirty="0" err="1">
                <a:solidFill>
                  <a:srgbClr val="003300"/>
                </a:solidFill>
                <a:latin typeface="Josefin Sans Regular" panose="020B0604020202020204" charset="0"/>
                <a:cs typeface="Times New Roman" panose="02020603050405020304" pitchFamily="18" charset="0"/>
              </a:rPr>
              <a:t>cần</a:t>
            </a:r>
            <a:r>
              <a:rPr lang="en-US" sz="2400" dirty="0">
                <a:solidFill>
                  <a:srgbClr val="003300"/>
                </a:solidFill>
                <a:latin typeface="Josefin Sans Regular" panose="020B0604020202020204" charset="0"/>
                <a:cs typeface="Times New Roman" panose="02020603050405020304" pitchFamily="18" charset="0"/>
              </a:rPr>
              <a:t> </a:t>
            </a:r>
            <a:r>
              <a:rPr lang="en-US" sz="2400" dirty="0" err="1">
                <a:solidFill>
                  <a:srgbClr val="003300"/>
                </a:solidFill>
                <a:latin typeface="Josefin Sans Regular" panose="020B0604020202020204" charset="0"/>
                <a:cs typeface="Times New Roman" panose="02020603050405020304" pitchFamily="18" charset="0"/>
              </a:rPr>
              <a:t>đặt</a:t>
            </a:r>
            <a:endParaRPr lang="en-US" sz="2000" dirty="0">
              <a:latin typeface="Arial"/>
              <a:cs typeface="Arial"/>
            </a:endParaRPr>
          </a:p>
        </p:txBody>
      </p:sp>
      <p:sp>
        <p:nvSpPr>
          <p:cNvPr id="16" name="object 16"/>
          <p:cNvSpPr txBox="1"/>
          <p:nvPr/>
        </p:nvSpPr>
        <p:spPr>
          <a:xfrm>
            <a:off x="7727414" y="3480871"/>
            <a:ext cx="3429995" cy="1488869"/>
          </a:xfrm>
          <a:prstGeom prst="rect">
            <a:avLst/>
          </a:prstGeom>
        </p:spPr>
        <p:txBody>
          <a:bodyPr vert="horz" wrap="square" lIns="0" tIns="11430" rIns="0" bIns="0" rtlCol="0">
            <a:spAutoFit/>
          </a:bodyPr>
          <a:lstStyle/>
          <a:p>
            <a:r>
              <a:rPr lang="vi-VN" sz="2400" dirty="0">
                <a:solidFill>
                  <a:srgbClr val="003300"/>
                </a:solidFill>
                <a:latin typeface="Josefin Sans Regular" panose="020B0604020202020204" charset="0"/>
                <a:ea typeface="Times New Roman" panose="02020603050405020304" pitchFamily="18" charset="0"/>
                <a:cs typeface="Times New Roman" panose="02020603050405020304" pitchFamily="18" charset="0"/>
              </a:rPr>
              <a:t>H</a:t>
            </a:r>
            <a:r>
              <a:rPr lang="vi-VN"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ệ thống sẽ gửi thông tin đó về phía ban quản lý (lễ tân,</a:t>
            </a:r>
            <a:r>
              <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 </a:t>
            </a:r>
            <a:r>
              <a:rPr lang="en-US" sz="2400" dirty="0" err="1">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nhân</a:t>
            </a:r>
            <a:r>
              <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 </a:t>
            </a:r>
            <a:r>
              <a:rPr lang="en-US" sz="2400" dirty="0" err="1">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viên</a:t>
            </a:r>
            <a:r>
              <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 </a:t>
            </a:r>
            <a:r>
              <a:rPr lang="en-US" sz="2400" dirty="0" err="1">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bu</a:t>
            </a:r>
            <a:r>
              <a:rPr lang="en-US" sz="2400" dirty="0" err="1">
                <a:solidFill>
                  <a:srgbClr val="003300"/>
                </a:solidFill>
                <a:effectLst/>
                <a:latin typeface="Josefin Sans Regular" panose="020B0604020202020204" charset="0"/>
                <a:ea typeface="SimSun" panose="02010600030101010101" pitchFamily="2" charset="-122"/>
                <a:cs typeface="Calibri" panose="020F0502020204030204" pitchFamily="34" charset="0"/>
              </a:rPr>
              <a:t>ồ</a:t>
            </a:r>
            <a:r>
              <a:rPr lang="en-US" sz="2400" dirty="0" err="1">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ng</a:t>
            </a:r>
            <a:r>
              <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 </a:t>
            </a:r>
            <a:r>
              <a:rPr lang="en-US" sz="2400" dirty="0" err="1">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phòng</a:t>
            </a:r>
            <a:r>
              <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rPr>
              <a:t>,</a:t>
            </a:r>
            <a:r>
              <a:rPr lang="vi-VN" sz="2400" dirty="0">
                <a:solidFill>
                  <a:srgbClr val="003300"/>
                </a:solidFill>
                <a:effectLst/>
                <a:latin typeface="Josefin Sans Regular" panose="020B0604020202020204" charset="0"/>
                <a:ea typeface="Times New Roman" panose="02020603050405020304" pitchFamily="18" charset="0"/>
                <a:cs typeface="Times New Roman" panose="02020603050405020304" pitchFamily="18" charset="0"/>
              </a:rPr>
              <a:t>...). </a:t>
            </a:r>
            <a:endParaRPr lang="en-US" sz="2400" dirty="0">
              <a:solidFill>
                <a:srgbClr val="003300"/>
              </a:solidFill>
              <a:effectLst/>
              <a:latin typeface="Josefin Sans Regular" panose="020B0604020202020204" charset="0"/>
              <a:ea typeface="SimSun" panose="02010600030101010101" pitchFamily="2" charset="-122"/>
              <a:cs typeface="Times New Roman" panose="02020603050405020304" pitchFamily="18" charset="0"/>
            </a:endParaRPr>
          </a:p>
        </p:txBody>
      </p:sp>
      <p:sp>
        <p:nvSpPr>
          <p:cNvPr id="17" name="object 17"/>
          <p:cNvSpPr txBox="1">
            <a:spLocks noGrp="1"/>
          </p:cNvSpPr>
          <p:nvPr>
            <p:ph type="title"/>
          </p:nvPr>
        </p:nvSpPr>
        <p:spPr>
          <a:xfrm>
            <a:off x="2755162" y="642121"/>
            <a:ext cx="12777675" cy="796372"/>
          </a:xfrm>
          <a:prstGeom prst="rect">
            <a:avLst/>
          </a:prstGeom>
        </p:spPr>
        <p:txBody>
          <a:bodyPr vert="horz" wrap="square" lIns="0" tIns="11430" rIns="0" bIns="0" rtlCol="0">
            <a:spAutoFit/>
          </a:bodyPr>
          <a:lstStyle/>
          <a:p>
            <a:pPr marL="1512570">
              <a:lnSpc>
                <a:spcPct val="100000"/>
              </a:lnSpc>
              <a:spcBef>
                <a:spcPts val="90"/>
              </a:spcBef>
            </a:pPr>
            <a:r>
              <a:rPr lang="vi-VN" dirty="0"/>
              <a:t>Các bước hoạt  động của hệ thống</a:t>
            </a:r>
            <a:endParaRPr dirty="0"/>
          </a:p>
        </p:txBody>
      </p:sp>
      <p:sp>
        <p:nvSpPr>
          <p:cNvPr id="18" name="object 18"/>
          <p:cNvSpPr/>
          <p:nvPr/>
        </p:nvSpPr>
        <p:spPr>
          <a:xfrm>
            <a:off x="5997138" y="5784442"/>
            <a:ext cx="921385" cy="921385"/>
          </a:xfrm>
          <a:custGeom>
            <a:avLst/>
            <a:gdLst/>
            <a:ahLst/>
            <a:cxnLst/>
            <a:rect l="l" t="t" r="r" b="b"/>
            <a:pathLst>
              <a:path w="921384" h="921384">
                <a:moveTo>
                  <a:pt x="460433" y="920866"/>
                </a:moveTo>
                <a:lnTo>
                  <a:pt x="413356" y="918489"/>
                </a:lnTo>
                <a:lnTo>
                  <a:pt x="367639" y="911511"/>
                </a:lnTo>
                <a:lnTo>
                  <a:pt x="323514" y="900166"/>
                </a:lnTo>
                <a:lnTo>
                  <a:pt x="281211" y="884683"/>
                </a:lnTo>
                <a:lnTo>
                  <a:pt x="240963" y="865294"/>
                </a:lnTo>
                <a:lnTo>
                  <a:pt x="203000" y="842231"/>
                </a:lnTo>
                <a:lnTo>
                  <a:pt x="167555" y="815725"/>
                </a:lnTo>
                <a:lnTo>
                  <a:pt x="134857" y="786008"/>
                </a:lnTo>
                <a:lnTo>
                  <a:pt x="105140" y="753311"/>
                </a:lnTo>
                <a:lnTo>
                  <a:pt x="78634" y="717865"/>
                </a:lnTo>
                <a:lnTo>
                  <a:pt x="55571" y="679902"/>
                </a:lnTo>
                <a:lnTo>
                  <a:pt x="36183" y="639654"/>
                </a:lnTo>
                <a:lnTo>
                  <a:pt x="20700" y="597351"/>
                </a:lnTo>
                <a:lnTo>
                  <a:pt x="9354" y="553226"/>
                </a:lnTo>
                <a:lnTo>
                  <a:pt x="2377" y="507509"/>
                </a:lnTo>
                <a:lnTo>
                  <a:pt x="0" y="460433"/>
                </a:lnTo>
                <a:lnTo>
                  <a:pt x="2377" y="413356"/>
                </a:lnTo>
                <a:lnTo>
                  <a:pt x="9354" y="367639"/>
                </a:lnTo>
                <a:lnTo>
                  <a:pt x="20700" y="323514"/>
                </a:lnTo>
                <a:lnTo>
                  <a:pt x="36183" y="281211"/>
                </a:lnTo>
                <a:lnTo>
                  <a:pt x="55571" y="240963"/>
                </a:lnTo>
                <a:lnTo>
                  <a:pt x="78634" y="203000"/>
                </a:lnTo>
                <a:lnTo>
                  <a:pt x="105140" y="167555"/>
                </a:lnTo>
                <a:lnTo>
                  <a:pt x="134857" y="134857"/>
                </a:lnTo>
                <a:lnTo>
                  <a:pt x="167555" y="105140"/>
                </a:lnTo>
                <a:lnTo>
                  <a:pt x="203000" y="78634"/>
                </a:lnTo>
                <a:lnTo>
                  <a:pt x="240963" y="55571"/>
                </a:lnTo>
                <a:lnTo>
                  <a:pt x="281211" y="36183"/>
                </a:lnTo>
                <a:lnTo>
                  <a:pt x="323514" y="20700"/>
                </a:lnTo>
                <a:lnTo>
                  <a:pt x="367639" y="9354"/>
                </a:lnTo>
                <a:lnTo>
                  <a:pt x="413356" y="2377"/>
                </a:lnTo>
                <a:lnTo>
                  <a:pt x="460433" y="0"/>
                </a:lnTo>
                <a:lnTo>
                  <a:pt x="507509" y="2377"/>
                </a:lnTo>
                <a:lnTo>
                  <a:pt x="553226" y="9354"/>
                </a:lnTo>
                <a:lnTo>
                  <a:pt x="597351" y="20700"/>
                </a:lnTo>
                <a:lnTo>
                  <a:pt x="639654" y="36183"/>
                </a:lnTo>
                <a:lnTo>
                  <a:pt x="679902" y="55571"/>
                </a:lnTo>
                <a:lnTo>
                  <a:pt x="717865" y="78634"/>
                </a:lnTo>
                <a:lnTo>
                  <a:pt x="753311" y="105140"/>
                </a:lnTo>
                <a:lnTo>
                  <a:pt x="786008" y="134857"/>
                </a:lnTo>
                <a:lnTo>
                  <a:pt x="815725" y="167555"/>
                </a:lnTo>
                <a:lnTo>
                  <a:pt x="842231" y="203000"/>
                </a:lnTo>
                <a:lnTo>
                  <a:pt x="865294" y="240963"/>
                </a:lnTo>
                <a:lnTo>
                  <a:pt x="884683" y="281211"/>
                </a:lnTo>
                <a:lnTo>
                  <a:pt x="900166" y="323514"/>
                </a:lnTo>
                <a:lnTo>
                  <a:pt x="911511" y="367639"/>
                </a:lnTo>
                <a:lnTo>
                  <a:pt x="918489" y="413356"/>
                </a:lnTo>
                <a:lnTo>
                  <a:pt x="920866" y="460433"/>
                </a:lnTo>
                <a:lnTo>
                  <a:pt x="918489" y="507509"/>
                </a:lnTo>
                <a:lnTo>
                  <a:pt x="911511" y="553226"/>
                </a:lnTo>
                <a:lnTo>
                  <a:pt x="900166" y="597351"/>
                </a:lnTo>
                <a:lnTo>
                  <a:pt x="884683" y="639654"/>
                </a:lnTo>
                <a:lnTo>
                  <a:pt x="865294" y="679902"/>
                </a:lnTo>
                <a:lnTo>
                  <a:pt x="842231" y="717865"/>
                </a:lnTo>
                <a:lnTo>
                  <a:pt x="815725" y="753311"/>
                </a:lnTo>
                <a:lnTo>
                  <a:pt x="786008" y="786008"/>
                </a:lnTo>
                <a:lnTo>
                  <a:pt x="753311" y="815725"/>
                </a:lnTo>
                <a:lnTo>
                  <a:pt x="717865" y="842231"/>
                </a:lnTo>
                <a:lnTo>
                  <a:pt x="679902" y="865294"/>
                </a:lnTo>
                <a:lnTo>
                  <a:pt x="639654" y="884683"/>
                </a:lnTo>
                <a:lnTo>
                  <a:pt x="597351" y="900166"/>
                </a:lnTo>
                <a:lnTo>
                  <a:pt x="553226" y="911511"/>
                </a:lnTo>
                <a:lnTo>
                  <a:pt x="507509" y="918489"/>
                </a:lnTo>
                <a:lnTo>
                  <a:pt x="460433" y="920866"/>
                </a:lnTo>
                <a:close/>
              </a:path>
            </a:pathLst>
          </a:custGeom>
          <a:solidFill>
            <a:srgbClr val="89E798"/>
          </a:solidFill>
        </p:spPr>
        <p:txBody>
          <a:bodyPr wrap="square" lIns="0" tIns="0" rIns="0" bIns="0" rtlCol="0"/>
          <a:lstStyle/>
          <a:p>
            <a:endParaRPr/>
          </a:p>
        </p:txBody>
      </p:sp>
      <p:sp>
        <p:nvSpPr>
          <p:cNvPr id="19" name="object 19"/>
          <p:cNvSpPr txBox="1"/>
          <p:nvPr/>
        </p:nvSpPr>
        <p:spPr>
          <a:xfrm>
            <a:off x="6157262" y="6001959"/>
            <a:ext cx="764532" cy="434734"/>
          </a:xfrm>
          <a:prstGeom prst="rect">
            <a:avLst/>
          </a:prstGeom>
        </p:spPr>
        <p:txBody>
          <a:bodyPr vert="horz" wrap="square" lIns="0" tIns="11430" rIns="0" bIns="0" rtlCol="0">
            <a:spAutoFit/>
          </a:bodyPr>
          <a:lstStyle/>
          <a:p>
            <a:pPr marL="12700">
              <a:lnSpc>
                <a:spcPct val="100000"/>
              </a:lnSpc>
              <a:spcBef>
                <a:spcPts val="90"/>
              </a:spcBef>
            </a:pPr>
            <a:r>
              <a:rPr sz="2750" b="0" spc="570" dirty="0">
                <a:latin typeface="Noto Sans CJK JP Light"/>
                <a:cs typeface="Noto Sans CJK JP Light"/>
              </a:rPr>
              <a:t>04</a:t>
            </a:r>
            <a:endParaRPr sz="2750">
              <a:latin typeface="Noto Sans CJK JP Light"/>
              <a:cs typeface="Noto Sans CJK JP Light"/>
            </a:endParaRPr>
          </a:p>
        </p:txBody>
      </p:sp>
      <p:grpSp>
        <p:nvGrpSpPr>
          <p:cNvPr id="20" name="object 20"/>
          <p:cNvGrpSpPr/>
          <p:nvPr/>
        </p:nvGrpSpPr>
        <p:grpSpPr>
          <a:xfrm>
            <a:off x="6911805" y="5784442"/>
            <a:ext cx="5409565" cy="921385"/>
            <a:chOff x="7467653" y="5940521"/>
            <a:chExt cx="5409565" cy="921385"/>
          </a:xfrm>
        </p:grpSpPr>
        <p:sp>
          <p:nvSpPr>
            <p:cNvPr id="21" name="object 21"/>
            <p:cNvSpPr/>
            <p:nvPr/>
          </p:nvSpPr>
          <p:spPr>
            <a:xfrm>
              <a:off x="7472415" y="6446550"/>
              <a:ext cx="4486910" cy="5080"/>
            </a:xfrm>
            <a:custGeom>
              <a:avLst/>
              <a:gdLst/>
              <a:ahLst/>
              <a:cxnLst/>
              <a:rect l="l" t="t" r="r" b="b"/>
              <a:pathLst>
                <a:path w="4486909" h="5079">
                  <a:moveTo>
                    <a:pt x="0" y="0"/>
                  </a:moveTo>
                  <a:lnTo>
                    <a:pt x="4486339" y="4765"/>
                  </a:lnTo>
                </a:path>
              </a:pathLst>
            </a:custGeom>
            <a:ln w="9525">
              <a:solidFill>
                <a:srgbClr val="000000"/>
              </a:solidFill>
            </a:ln>
          </p:spPr>
          <p:txBody>
            <a:bodyPr wrap="square" lIns="0" tIns="0" rIns="0" bIns="0" rtlCol="0"/>
            <a:lstStyle/>
            <a:p>
              <a:endParaRPr/>
            </a:p>
          </p:txBody>
        </p:sp>
        <p:sp>
          <p:nvSpPr>
            <p:cNvPr id="22" name="object 22"/>
            <p:cNvSpPr/>
            <p:nvPr/>
          </p:nvSpPr>
          <p:spPr>
            <a:xfrm>
              <a:off x="11955780" y="5940521"/>
              <a:ext cx="921385" cy="921385"/>
            </a:xfrm>
            <a:custGeom>
              <a:avLst/>
              <a:gdLst/>
              <a:ahLst/>
              <a:cxnLst/>
              <a:rect l="l" t="t" r="r" b="b"/>
              <a:pathLst>
                <a:path w="921384" h="921384">
                  <a:moveTo>
                    <a:pt x="460433" y="920866"/>
                  </a:moveTo>
                  <a:lnTo>
                    <a:pt x="413356" y="918489"/>
                  </a:lnTo>
                  <a:lnTo>
                    <a:pt x="367639" y="911511"/>
                  </a:lnTo>
                  <a:lnTo>
                    <a:pt x="323514" y="900166"/>
                  </a:lnTo>
                  <a:lnTo>
                    <a:pt x="281211" y="884683"/>
                  </a:lnTo>
                  <a:lnTo>
                    <a:pt x="240963" y="865294"/>
                  </a:lnTo>
                  <a:lnTo>
                    <a:pt x="203000" y="842231"/>
                  </a:lnTo>
                  <a:lnTo>
                    <a:pt x="167555" y="815725"/>
                  </a:lnTo>
                  <a:lnTo>
                    <a:pt x="134857" y="786008"/>
                  </a:lnTo>
                  <a:lnTo>
                    <a:pt x="105140" y="753311"/>
                  </a:lnTo>
                  <a:lnTo>
                    <a:pt x="78634" y="717865"/>
                  </a:lnTo>
                  <a:lnTo>
                    <a:pt x="55571" y="679902"/>
                  </a:lnTo>
                  <a:lnTo>
                    <a:pt x="36183" y="639654"/>
                  </a:lnTo>
                  <a:lnTo>
                    <a:pt x="20700" y="597351"/>
                  </a:lnTo>
                  <a:lnTo>
                    <a:pt x="9354" y="553226"/>
                  </a:lnTo>
                  <a:lnTo>
                    <a:pt x="2377" y="507509"/>
                  </a:lnTo>
                  <a:lnTo>
                    <a:pt x="0" y="460433"/>
                  </a:lnTo>
                  <a:lnTo>
                    <a:pt x="2377" y="413356"/>
                  </a:lnTo>
                  <a:lnTo>
                    <a:pt x="9354" y="367639"/>
                  </a:lnTo>
                  <a:lnTo>
                    <a:pt x="20700" y="323514"/>
                  </a:lnTo>
                  <a:lnTo>
                    <a:pt x="36183" y="281211"/>
                  </a:lnTo>
                  <a:lnTo>
                    <a:pt x="55571" y="240963"/>
                  </a:lnTo>
                  <a:lnTo>
                    <a:pt x="78634" y="203000"/>
                  </a:lnTo>
                  <a:lnTo>
                    <a:pt x="105140" y="167555"/>
                  </a:lnTo>
                  <a:lnTo>
                    <a:pt x="134857" y="134857"/>
                  </a:lnTo>
                  <a:lnTo>
                    <a:pt x="167555" y="105140"/>
                  </a:lnTo>
                  <a:lnTo>
                    <a:pt x="203000" y="78634"/>
                  </a:lnTo>
                  <a:lnTo>
                    <a:pt x="240963" y="55571"/>
                  </a:lnTo>
                  <a:lnTo>
                    <a:pt x="281211" y="36183"/>
                  </a:lnTo>
                  <a:lnTo>
                    <a:pt x="323514" y="20700"/>
                  </a:lnTo>
                  <a:lnTo>
                    <a:pt x="367639" y="9354"/>
                  </a:lnTo>
                  <a:lnTo>
                    <a:pt x="413356" y="2377"/>
                  </a:lnTo>
                  <a:lnTo>
                    <a:pt x="460433" y="0"/>
                  </a:lnTo>
                  <a:lnTo>
                    <a:pt x="507509" y="2377"/>
                  </a:lnTo>
                  <a:lnTo>
                    <a:pt x="553226" y="9354"/>
                  </a:lnTo>
                  <a:lnTo>
                    <a:pt x="597351" y="20700"/>
                  </a:lnTo>
                  <a:lnTo>
                    <a:pt x="639654" y="36183"/>
                  </a:lnTo>
                  <a:lnTo>
                    <a:pt x="679902" y="55571"/>
                  </a:lnTo>
                  <a:lnTo>
                    <a:pt x="717865" y="78634"/>
                  </a:lnTo>
                  <a:lnTo>
                    <a:pt x="753311" y="105140"/>
                  </a:lnTo>
                  <a:lnTo>
                    <a:pt x="786008" y="134857"/>
                  </a:lnTo>
                  <a:lnTo>
                    <a:pt x="815725" y="167555"/>
                  </a:lnTo>
                  <a:lnTo>
                    <a:pt x="842231" y="203000"/>
                  </a:lnTo>
                  <a:lnTo>
                    <a:pt x="865294" y="240963"/>
                  </a:lnTo>
                  <a:lnTo>
                    <a:pt x="884683" y="281211"/>
                  </a:lnTo>
                  <a:lnTo>
                    <a:pt x="900166" y="323514"/>
                  </a:lnTo>
                  <a:lnTo>
                    <a:pt x="911511" y="367639"/>
                  </a:lnTo>
                  <a:lnTo>
                    <a:pt x="918489" y="413356"/>
                  </a:lnTo>
                  <a:lnTo>
                    <a:pt x="920866" y="460433"/>
                  </a:lnTo>
                  <a:lnTo>
                    <a:pt x="918489" y="507509"/>
                  </a:lnTo>
                  <a:lnTo>
                    <a:pt x="911511" y="553226"/>
                  </a:lnTo>
                  <a:lnTo>
                    <a:pt x="900166" y="597351"/>
                  </a:lnTo>
                  <a:lnTo>
                    <a:pt x="884683" y="639654"/>
                  </a:lnTo>
                  <a:lnTo>
                    <a:pt x="865294" y="679902"/>
                  </a:lnTo>
                  <a:lnTo>
                    <a:pt x="842231" y="717865"/>
                  </a:lnTo>
                  <a:lnTo>
                    <a:pt x="815725" y="753311"/>
                  </a:lnTo>
                  <a:lnTo>
                    <a:pt x="786008" y="786008"/>
                  </a:lnTo>
                  <a:lnTo>
                    <a:pt x="753311" y="815725"/>
                  </a:lnTo>
                  <a:lnTo>
                    <a:pt x="717865" y="842231"/>
                  </a:lnTo>
                  <a:lnTo>
                    <a:pt x="679902" y="865294"/>
                  </a:lnTo>
                  <a:lnTo>
                    <a:pt x="639654" y="884683"/>
                  </a:lnTo>
                  <a:lnTo>
                    <a:pt x="597351" y="900166"/>
                  </a:lnTo>
                  <a:lnTo>
                    <a:pt x="553226" y="911511"/>
                  </a:lnTo>
                  <a:lnTo>
                    <a:pt x="507509" y="918489"/>
                  </a:lnTo>
                  <a:lnTo>
                    <a:pt x="460433" y="920866"/>
                  </a:lnTo>
                  <a:close/>
                </a:path>
              </a:pathLst>
            </a:custGeom>
            <a:solidFill>
              <a:srgbClr val="89E798"/>
            </a:solidFill>
          </p:spPr>
          <p:txBody>
            <a:bodyPr wrap="square" lIns="0" tIns="0" rIns="0" bIns="0" rtlCol="0"/>
            <a:lstStyle/>
            <a:p>
              <a:endParaRPr/>
            </a:p>
          </p:txBody>
        </p:sp>
      </p:grpSp>
      <p:sp>
        <p:nvSpPr>
          <p:cNvPr id="23" name="object 23"/>
          <p:cNvSpPr txBox="1"/>
          <p:nvPr/>
        </p:nvSpPr>
        <p:spPr>
          <a:xfrm>
            <a:off x="11587598" y="6000691"/>
            <a:ext cx="634431" cy="443230"/>
          </a:xfrm>
          <a:prstGeom prst="rect">
            <a:avLst/>
          </a:prstGeom>
        </p:spPr>
        <p:txBody>
          <a:bodyPr vert="horz" wrap="square" lIns="0" tIns="11430" rIns="0" bIns="0" rtlCol="0">
            <a:spAutoFit/>
          </a:bodyPr>
          <a:lstStyle/>
          <a:p>
            <a:pPr marL="12700">
              <a:lnSpc>
                <a:spcPct val="100000"/>
              </a:lnSpc>
              <a:spcBef>
                <a:spcPts val="90"/>
              </a:spcBef>
            </a:pPr>
            <a:r>
              <a:rPr sz="2750" b="0" spc="570" dirty="0">
                <a:latin typeface="Noto Sans CJK JP Light"/>
                <a:cs typeface="Noto Sans CJK JP Light"/>
              </a:rPr>
              <a:t>05</a:t>
            </a:r>
            <a:endParaRPr sz="2750" dirty="0">
              <a:latin typeface="Noto Sans CJK JP Light"/>
              <a:cs typeface="Noto Sans CJK JP Light"/>
            </a:endParaRPr>
          </a:p>
        </p:txBody>
      </p:sp>
      <p:sp>
        <p:nvSpPr>
          <p:cNvPr id="24" name="object 24"/>
          <p:cNvSpPr/>
          <p:nvPr/>
        </p:nvSpPr>
        <p:spPr>
          <a:xfrm>
            <a:off x="4259270" y="6846599"/>
            <a:ext cx="4325904" cy="2805808"/>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10225671" y="6867830"/>
            <a:ext cx="4161873" cy="2928700"/>
          </a:xfrm>
          <a:prstGeom prst="rect">
            <a:avLst/>
          </a:prstGeom>
          <a:blipFill>
            <a:blip r:embed="rId7" cstate="print"/>
            <a:stretch>
              <a:fillRect/>
            </a:stretch>
          </a:blipFill>
        </p:spPr>
        <p:txBody>
          <a:bodyPr wrap="square" lIns="0" tIns="0" rIns="0" bIns="0" rtlCol="0"/>
          <a:lstStyle/>
          <a:p>
            <a:endParaRPr/>
          </a:p>
        </p:txBody>
      </p:sp>
      <p:sp>
        <p:nvSpPr>
          <p:cNvPr id="26" name="object 26"/>
          <p:cNvSpPr txBox="1"/>
          <p:nvPr/>
        </p:nvSpPr>
        <p:spPr>
          <a:xfrm>
            <a:off x="12827678" y="3477653"/>
            <a:ext cx="3722270" cy="1858201"/>
          </a:xfrm>
          <a:prstGeom prst="rect">
            <a:avLst/>
          </a:prstGeom>
        </p:spPr>
        <p:txBody>
          <a:bodyPr vert="horz" wrap="square" lIns="0" tIns="11430" rIns="0" bIns="0" rtlCol="0" anchor="t">
            <a:spAutoFit/>
          </a:bodyPr>
          <a:lstStyle/>
          <a:p>
            <a:pPr lvl="0"/>
            <a:r>
              <a:rPr lang="en-US" sz="2400" dirty="0" err="1">
                <a:solidFill>
                  <a:srgbClr val="003300"/>
                </a:solidFill>
                <a:latin typeface="Josefin Sans Regular"/>
              </a:rPr>
              <a:t>Bộ</a:t>
            </a:r>
            <a:r>
              <a:rPr lang="en-US" sz="2400" dirty="0">
                <a:solidFill>
                  <a:srgbClr val="003300"/>
                </a:solidFill>
                <a:latin typeface="Josefin Sans Regular"/>
              </a:rPr>
              <a:t> </a:t>
            </a:r>
            <a:r>
              <a:rPr lang="en-US" sz="2400" dirty="0" err="1">
                <a:solidFill>
                  <a:srgbClr val="003300"/>
                </a:solidFill>
                <a:latin typeface="Josefin Sans Regular"/>
              </a:rPr>
              <a:t>phận</a:t>
            </a:r>
            <a:r>
              <a:rPr lang="en-US" sz="2400" dirty="0">
                <a:solidFill>
                  <a:srgbClr val="003300"/>
                </a:solidFill>
                <a:latin typeface="Josefin Sans Regular"/>
              </a:rPr>
              <a:t> </a:t>
            </a:r>
            <a:r>
              <a:rPr lang="en-US" sz="2400" dirty="0" err="1">
                <a:solidFill>
                  <a:srgbClr val="003300"/>
                </a:solidFill>
                <a:latin typeface="Josefin Sans Regular"/>
              </a:rPr>
              <a:t>quản</a:t>
            </a:r>
            <a:r>
              <a:rPr lang="en-US" sz="2400" dirty="0">
                <a:solidFill>
                  <a:srgbClr val="003300"/>
                </a:solidFill>
                <a:latin typeface="Josefin Sans Regular"/>
              </a:rPr>
              <a:t> </a:t>
            </a:r>
            <a:r>
              <a:rPr lang="en-US" sz="2400" dirty="0" err="1">
                <a:solidFill>
                  <a:srgbClr val="003300"/>
                </a:solidFill>
                <a:latin typeface="Josefin Sans Regular"/>
              </a:rPr>
              <a:t>lí</a:t>
            </a:r>
            <a:r>
              <a:rPr lang="en-US" sz="2400" dirty="0">
                <a:solidFill>
                  <a:srgbClr val="003300"/>
                </a:solidFill>
                <a:latin typeface="Josefin Sans Regular"/>
              </a:rPr>
              <a:t> </a:t>
            </a:r>
            <a:r>
              <a:rPr lang="en-US" sz="2400" dirty="0" err="1">
                <a:solidFill>
                  <a:srgbClr val="003300"/>
                </a:solidFill>
                <a:latin typeface="Josefin Sans Regular"/>
              </a:rPr>
              <a:t>sẽ</a:t>
            </a:r>
            <a:r>
              <a:rPr lang="en-US" sz="2400" dirty="0">
                <a:solidFill>
                  <a:srgbClr val="003300"/>
                </a:solidFill>
                <a:latin typeface="Josefin Sans Regular"/>
              </a:rPr>
              <a:t> </a:t>
            </a:r>
            <a:r>
              <a:rPr lang="en-US" sz="2400" dirty="0" err="1">
                <a:solidFill>
                  <a:srgbClr val="003300"/>
                </a:solidFill>
                <a:latin typeface="Josefin Sans Regular"/>
              </a:rPr>
              <a:t>kiểm</a:t>
            </a:r>
            <a:r>
              <a:rPr lang="en-US" sz="2400" dirty="0">
                <a:solidFill>
                  <a:srgbClr val="003300"/>
                </a:solidFill>
                <a:latin typeface="Josefin Sans Regular"/>
              </a:rPr>
              <a:t> </a:t>
            </a:r>
            <a:r>
              <a:rPr lang="en-US" sz="2400" dirty="0" err="1">
                <a:solidFill>
                  <a:srgbClr val="003300"/>
                </a:solidFill>
                <a:latin typeface="Josefin Sans Regular"/>
              </a:rPr>
              <a:t>tra</a:t>
            </a:r>
            <a:r>
              <a:rPr lang="en-US" sz="2400" dirty="0">
                <a:solidFill>
                  <a:srgbClr val="003300"/>
                </a:solidFill>
                <a:latin typeface="Josefin Sans Regular"/>
              </a:rPr>
              <a:t> </a:t>
            </a:r>
            <a:r>
              <a:rPr lang="en-US" sz="2400" dirty="0" err="1">
                <a:solidFill>
                  <a:srgbClr val="003300"/>
                </a:solidFill>
                <a:latin typeface="Josefin Sans Regular"/>
              </a:rPr>
              <a:t>tình</a:t>
            </a:r>
            <a:r>
              <a:rPr lang="en-US" sz="2400" dirty="0">
                <a:solidFill>
                  <a:srgbClr val="003300"/>
                </a:solidFill>
                <a:latin typeface="Josefin Sans Regular"/>
              </a:rPr>
              <a:t> </a:t>
            </a:r>
            <a:r>
              <a:rPr lang="en-US" sz="2400" dirty="0" err="1">
                <a:solidFill>
                  <a:srgbClr val="003300"/>
                </a:solidFill>
                <a:latin typeface="Josefin Sans Regular"/>
              </a:rPr>
              <a:t>trạng</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 </a:t>
            </a:r>
            <a:r>
              <a:rPr lang="en-US" sz="2400" dirty="0" err="1">
                <a:solidFill>
                  <a:srgbClr val="003300"/>
                </a:solidFill>
                <a:latin typeface="Josefin Sans Regular"/>
              </a:rPr>
              <a:t>và</a:t>
            </a:r>
            <a:r>
              <a:rPr lang="en-US" sz="2400" dirty="0">
                <a:solidFill>
                  <a:srgbClr val="003300"/>
                </a:solidFill>
                <a:latin typeface="Josefin Sans Regular"/>
              </a:rPr>
              <a:t> </a:t>
            </a:r>
            <a:r>
              <a:rPr lang="en-US" sz="2400" dirty="0" err="1">
                <a:solidFill>
                  <a:srgbClr val="003300"/>
                </a:solidFill>
                <a:latin typeface="Josefin Sans Regular"/>
              </a:rPr>
              <a:t>trả</a:t>
            </a:r>
            <a:r>
              <a:rPr lang="en-US" sz="2400" dirty="0">
                <a:solidFill>
                  <a:srgbClr val="003300"/>
                </a:solidFill>
                <a:latin typeface="Josefin Sans Regular"/>
              </a:rPr>
              <a:t> </a:t>
            </a:r>
            <a:r>
              <a:rPr lang="en-US" sz="2400" dirty="0" err="1">
                <a:solidFill>
                  <a:srgbClr val="003300"/>
                </a:solidFill>
                <a:latin typeface="Josefin Sans Regular"/>
              </a:rPr>
              <a:t>về</a:t>
            </a:r>
            <a:r>
              <a:rPr lang="en-US" sz="2400" dirty="0">
                <a:solidFill>
                  <a:srgbClr val="003300"/>
                </a:solidFill>
                <a:latin typeface="Josefin Sans Regular"/>
              </a:rPr>
              <a:t> </a:t>
            </a:r>
            <a:r>
              <a:rPr lang="en-US" sz="2400" dirty="0" err="1">
                <a:solidFill>
                  <a:srgbClr val="003300"/>
                </a:solidFill>
                <a:latin typeface="Josefin Sans Regular"/>
              </a:rPr>
              <a:t>thông</a:t>
            </a:r>
            <a:r>
              <a:rPr lang="en-US" sz="2400" dirty="0">
                <a:solidFill>
                  <a:srgbClr val="003300"/>
                </a:solidFill>
                <a:latin typeface="Josefin Sans Regular"/>
              </a:rPr>
              <a:t> tin </a:t>
            </a:r>
            <a:r>
              <a:rPr lang="en-US" sz="2400" dirty="0" err="1">
                <a:solidFill>
                  <a:srgbClr val="003300"/>
                </a:solidFill>
                <a:latin typeface="Josefin Sans Regular"/>
              </a:rPr>
              <a:t>của</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 </a:t>
            </a:r>
            <a:r>
              <a:rPr lang="en-US" sz="2400" dirty="0" err="1">
                <a:solidFill>
                  <a:srgbClr val="003300"/>
                </a:solidFill>
                <a:latin typeface="Josefin Sans Regular"/>
              </a:rPr>
              <a:t>được</a:t>
            </a:r>
            <a:r>
              <a:rPr lang="en-US" sz="2400" dirty="0">
                <a:solidFill>
                  <a:srgbClr val="003300"/>
                </a:solidFill>
                <a:latin typeface="Josefin Sans Regular"/>
              </a:rPr>
              <a:t> </a:t>
            </a:r>
            <a:r>
              <a:rPr lang="en-US" sz="2400" dirty="0" err="1">
                <a:solidFill>
                  <a:srgbClr val="003300"/>
                </a:solidFill>
                <a:latin typeface="Josefin Sans Regular"/>
              </a:rPr>
              <a:t>yêu</a:t>
            </a:r>
            <a:r>
              <a:rPr lang="en-US" sz="2400" dirty="0">
                <a:solidFill>
                  <a:srgbClr val="003300"/>
                </a:solidFill>
                <a:latin typeface="Josefin Sans Regular"/>
              </a:rPr>
              <a:t> </a:t>
            </a:r>
            <a:r>
              <a:rPr lang="en-US" sz="2400" dirty="0" err="1">
                <a:solidFill>
                  <a:srgbClr val="003300"/>
                </a:solidFill>
                <a:latin typeface="Josefin Sans Regular"/>
              </a:rPr>
              <a:t>cầu</a:t>
            </a:r>
            <a:r>
              <a:rPr lang="en-US" sz="2400" dirty="0">
                <a:solidFill>
                  <a:srgbClr val="003300"/>
                </a:solidFill>
                <a:latin typeface="Josefin Sans Regular"/>
              </a:rPr>
              <a:t> </a:t>
            </a:r>
            <a:r>
              <a:rPr lang="en-US" sz="2400" dirty="0" err="1">
                <a:solidFill>
                  <a:srgbClr val="003300"/>
                </a:solidFill>
                <a:latin typeface="Josefin Sans Regular"/>
              </a:rPr>
              <a:t>tới</a:t>
            </a:r>
            <a:r>
              <a:rPr lang="en-US" sz="2400" dirty="0">
                <a:solidFill>
                  <a:srgbClr val="003300"/>
                </a:solidFill>
                <a:latin typeface="Josefin Sans Regular"/>
              </a:rPr>
              <a:t> </a:t>
            </a:r>
            <a:r>
              <a:rPr lang="en-US" sz="2400" dirty="0" err="1">
                <a:solidFill>
                  <a:srgbClr val="003300"/>
                </a:solidFill>
                <a:latin typeface="Josefin Sans Regular"/>
              </a:rPr>
              <a:t>Hệ</a:t>
            </a:r>
            <a:r>
              <a:rPr lang="en-US" sz="2400" dirty="0">
                <a:solidFill>
                  <a:srgbClr val="003300"/>
                </a:solidFill>
                <a:latin typeface="Josefin Sans Regular"/>
              </a:rPr>
              <a:t> </a:t>
            </a:r>
            <a:r>
              <a:rPr lang="en-US" sz="2400" dirty="0" err="1">
                <a:solidFill>
                  <a:srgbClr val="003300"/>
                </a:solidFill>
                <a:latin typeface="Josefin Sans Regular"/>
              </a:rPr>
              <a:t>thống</a:t>
            </a:r>
            <a:r>
              <a:rPr lang="en-US" sz="2400" dirty="0">
                <a:solidFill>
                  <a:srgbClr val="003300"/>
                </a:solidFill>
                <a:latin typeface="Josefin Sans Regular"/>
              </a:rPr>
              <a:t> </a:t>
            </a:r>
            <a:r>
              <a:rPr lang="en-US" sz="2400" dirty="0" err="1">
                <a:solidFill>
                  <a:srgbClr val="003300"/>
                </a:solidFill>
                <a:latin typeface="Josefin Sans Regular"/>
              </a:rPr>
              <a:t>đặt</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 </a:t>
            </a:r>
            <a:r>
              <a:rPr lang="en-US" sz="2400" dirty="0" err="1">
                <a:solidFill>
                  <a:srgbClr val="003300"/>
                </a:solidFill>
                <a:latin typeface="Josefin Sans Regular"/>
              </a:rPr>
              <a:t>khách</a:t>
            </a:r>
            <a:r>
              <a:rPr lang="en-US" sz="2400" dirty="0">
                <a:solidFill>
                  <a:srgbClr val="003300"/>
                </a:solidFill>
                <a:latin typeface="Josefin Sans Regular"/>
              </a:rPr>
              <a:t> </a:t>
            </a:r>
            <a:r>
              <a:rPr lang="en-US" sz="2400" dirty="0" err="1">
                <a:solidFill>
                  <a:srgbClr val="003300"/>
                </a:solidFill>
                <a:latin typeface="Josefin Sans Regular"/>
              </a:rPr>
              <a:t>sạn</a:t>
            </a:r>
            <a:r>
              <a:rPr lang="en-US" sz="2400" dirty="0">
                <a:solidFill>
                  <a:srgbClr val="003300"/>
                </a:solidFill>
                <a:latin typeface="Josefin Sans Regular"/>
              </a:rPr>
              <a:t>.</a:t>
            </a:r>
          </a:p>
        </p:txBody>
      </p:sp>
      <p:sp>
        <p:nvSpPr>
          <p:cNvPr id="27" name="object 27"/>
          <p:cNvSpPr txBox="1"/>
          <p:nvPr/>
        </p:nvSpPr>
        <p:spPr>
          <a:xfrm>
            <a:off x="4671987" y="7443725"/>
            <a:ext cx="3669179" cy="2227533"/>
          </a:xfrm>
          <a:prstGeom prst="rect">
            <a:avLst/>
          </a:prstGeom>
        </p:spPr>
        <p:txBody>
          <a:bodyPr vert="horz" wrap="square" lIns="0" tIns="11430" rIns="0" bIns="0" rtlCol="0" anchor="t">
            <a:spAutoFit/>
          </a:bodyPr>
          <a:lstStyle/>
          <a:p>
            <a:pPr lvl="0"/>
            <a:r>
              <a:rPr lang="en-US" sz="2400" dirty="0" err="1">
                <a:solidFill>
                  <a:srgbClr val="003300"/>
                </a:solidFill>
                <a:latin typeface="Josefin Sans Regular"/>
              </a:rPr>
              <a:t>Dựa</a:t>
            </a:r>
            <a:r>
              <a:rPr lang="en-US" sz="2400" dirty="0">
                <a:solidFill>
                  <a:srgbClr val="003300"/>
                </a:solidFill>
                <a:latin typeface="Josefin Sans Regular"/>
              </a:rPr>
              <a:t> </a:t>
            </a:r>
            <a:r>
              <a:rPr lang="en-US" sz="2400" dirty="0" err="1">
                <a:solidFill>
                  <a:srgbClr val="003300"/>
                </a:solidFill>
                <a:latin typeface="Josefin Sans Regular"/>
              </a:rPr>
              <a:t>vào</a:t>
            </a:r>
            <a:r>
              <a:rPr lang="en-US" sz="2400" dirty="0">
                <a:solidFill>
                  <a:srgbClr val="003300"/>
                </a:solidFill>
                <a:latin typeface="Josefin Sans Regular"/>
              </a:rPr>
              <a:t> </a:t>
            </a:r>
            <a:r>
              <a:rPr lang="en-US" sz="2400" dirty="0" err="1">
                <a:solidFill>
                  <a:srgbClr val="003300"/>
                </a:solidFill>
                <a:latin typeface="Josefin Sans Regular"/>
              </a:rPr>
              <a:t>thông</a:t>
            </a:r>
            <a:r>
              <a:rPr lang="en-US" sz="2400" dirty="0">
                <a:solidFill>
                  <a:srgbClr val="003300"/>
                </a:solidFill>
                <a:latin typeface="Josefin Sans Regular"/>
              </a:rPr>
              <a:t> tin </a:t>
            </a:r>
            <a:r>
              <a:rPr lang="en-US" sz="2400" dirty="0" err="1">
                <a:solidFill>
                  <a:srgbClr val="003300"/>
                </a:solidFill>
                <a:latin typeface="Josefin Sans Regular"/>
              </a:rPr>
              <a:t>từ</a:t>
            </a:r>
            <a:r>
              <a:rPr lang="en-US" sz="2400" dirty="0">
                <a:solidFill>
                  <a:srgbClr val="003300"/>
                </a:solidFill>
                <a:latin typeface="Josefin Sans Regular"/>
              </a:rPr>
              <a:t> </a:t>
            </a:r>
            <a:r>
              <a:rPr lang="en-US" sz="2400" dirty="0" err="1">
                <a:solidFill>
                  <a:srgbClr val="003300"/>
                </a:solidFill>
                <a:latin typeface="Josefin Sans Regular"/>
              </a:rPr>
              <a:t>Bộ</a:t>
            </a:r>
            <a:r>
              <a:rPr lang="en-US" sz="2400" dirty="0">
                <a:solidFill>
                  <a:srgbClr val="003300"/>
                </a:solidFill>
                <a:latin typeface="Josefin Sans Regular"/>
              </a:rPr>
              <a:t> </a:t>
            </a:r>
            <a:r>
              <a:rPr lang="en-US" sz="2400" dirty="0" err="1">
                <a:solidFill>
                  <a:srgbClr val="003300"/>
                </a:solidFill>
                <a:latin typeface="Josefin Sans Regular"/>
              </a:rPr>
              <a:t>phận</a:t>
            </a:r>
            <a:r>
              <a:rPr lang="en-US" sz="2400" dirty="0">
                <a:solidFill>
                  <a:srgbClr val="003300"/>
                </a:solidFill>
                <a:latin typeface="Josefin Sans Regular"/>
              </a:rPr>
              <a:t> </a:t>
            </a:r>
            <a:r>
              <a:rPr lang="en-US" sz="2400" dirty="0" err="1">
                <a:solidFill>
                  <a:srgbClr val="003300"/>
                </a:solidFill>
                <a:latin typeface="Josefin Sans Regular"/>
              </a:rPr>
              <a:t>quản</a:t>
            </a:r>
            <a:r>
              <a:rPr lang="en-US" sz="2400" dirty="0">
                <a:solidFill>
                  <a:srgbClr val="003300"/>
                </a:solidFill>
                <a:latin typeface="Josefin Sans Regular"/>
              </a:rPr>
              <a:t> </a:t>
            </a:r>
            <a:r>
              <a:rPr lang="en-US" sz="2400" dirty="0" err="1">
                <a:solidFill>
                  <a:srgbClr val="003300"/>
                </a:solidFill>
                <a:latin typeface="Josefin Sans Regular"/>
              </a:rPr>
              <a:t>lí</a:t>
            </a:r>
            <a:r>
              <a:rPr lang="en-US" sz="2400" dirty="0">
                <a:solidFill>
                  <a:srgbClr val="003300"/>
                </a:solidFill>
                <a:latin typeface="Josefin Sans Regular"/>
              </a:rPr>
              <a:t> </a:t>
            </a:r>
            <a:r>
              <a:rPr lang="en-US" sz="2400" dirty="0" err="1">
                <a:solidFill>
                  <a:srgbClr val="003300"/>
                </a:solidFill>
                <a:latin typeface="Josefin Sans Regular"/>
              </a:rPr>
              <a:t>Hệ</a:t>
            </a:r>
            <a:r>
              <a:rPr lang="en-US" sz="2400" dirty="0">
                <a:solidFill>
                  <a:srgbClr val="003300"/>
                </a:solidFill>
                <a:latin typeface="Josefin Sans Regular"/>
              </a:rPr>
              <a:t> </a:t>
            </a:r>
            <a:r>
              <a:rPr lang="en-US" sz="2400" dirty="0" err="1">
                <a:solidFill>
                  <a:srgbClr val="003300"/>
                </a:solidFill>
                <a:latin typeface="Josefin Sans Regular"/>
              </a:rPr>
              <a:t>thống</a:t>
            </a:r>
            <a:r>
              <a:rPr lang="en-US" sz="2400" dirty="0">
                <a:solidFill>
                  <a:srgbClr val="003300"/>
                </a:solidFill>
                <a:latin typeface="Josefin Sans Regular"/>
              </a:rPr>
              <a:t> </a:t>
            </a:r>
            <a:r>
              <a:rPr lang="en-US" sz="2400" dirty="0" err="1">
                <a:solidFill>
                  <a:srgbClr val="003300"/>
                </a:solidFill>
                <a:latin typeface="Josefin Sans Regular"/>
              </a:rPr>
              <a:t>đặt</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 </a:t>
            </a:r>
            <a:r>
              <a:rPr lang="en-US" sz="2400" dirty="0" err="1">
                <a:solidFill>
                  <a:srgbClr val="003300"/>
                </a:solidFill>
                <a:latin typeface="Josefin Sans Regular"/>
              </a:rPr>
              <a:t>khách</a:t>
            </a:r>
            <a:r>
              <a:rPr lang="en-US" sz="2400" dirty="0">
                <a:solidFill>
                  <a:srgbClr val="003300"/>
                </a:solidFill>
                <a:latin typeface="Josefin Sans Regular"/>
              </a:rPr>
              <a:t> </a:t>
            </a:r>
            <a:r>
              <a:rPr lang="en-US" sz="2400" dirty="0" err="1">
                <a:solidFill>
                  <a:srgbClr val="003300"/>
                </a:solidFill>
                <a:latin typeface="Josefin Sans Regular"/>
              </a:rPr>
              <a:t>sạn</a:t>
            </a:r>
            <a:r>
              <a:rPr lang="en-US" sz="2400" dirty="0">
                <a:solidFill>
                  <a:srgbClr val="003300"/>
                </a:solidFill>
                <a:latin typeface="Josefin Sans Regular"/>
              </a:rPr>
              <a:t> </a:t>
            </a:r>
            <a:r>
              <a:rPr lang="en-US" sz="2400" dirty="0" err="1">
                <a:solidFill>
                  <a:srgbClr val="003300"/>
                </a:solidFill>
                <a:latin typeface="Josefin Sans Regular"/>
              </a:rPr>
              <a:t>sẽ</a:t>
            </a:r>
            <a:r>
              <a:rPr lang="en-US" sz="2400" dirty="0">
                <a:solidFill>
                  <a:srgbClr val="003300"/>
                </a:solidFill>
                <a:latin typeface="Josefin Sans Regular"/>
              </a:rPr>
              <a:t> </a:t>
            </a:r>
            <a:r>
              <a:rPr lang="en-US" sz="2400" dirty="0" err="1">
                <a:solidFill>
                  <a:srgbClr val="003300"/>
                </a:solidFill>
                <a:latin typeface="Josefin Sans Regular"/>
              </a:rPr>
              <a:t>gửi</a:t>
            </a:r>
            <a:r>
              <a:rPr lang="en-US" sz="2400" dirty="0">
                <a:solidFill>
                  <a:srgbClr val="003300"/>
                </a:solidFill>
                <a:latin typeface="Josefin Sans Regular"/>
              </a:rPr>
              <a:t> </a:t>
            </a:r>
            <a:r>
              <a:rPr lang="en-US" sz="2400" dirty="0" err="1">
                <a:solidFill>
                  <a:srgbClr val="003300"/>
                </a:solidFill>
                <a:latin typeface="Josefin Sans Regular"/>
              </a:rPr>
              <a:t>kết</a:t>
            </a:r>
            <a:r>
              <a:rPr lang="en-US" sz="2400" dirty="0">
                <a:solidFill>
                  <a:srgbClr val="003300"/>
                </a:solidFill>
                <a:latin typeface="Josefin Sans Regular"/>
              </a:rPr>
              <a:t> </a:t>
            </a:r>
            <a:r>
              <a:rPr lang="en-US" sz="2400" dirty="0" err="1">
                <a:solidFill>
                  <a:srgbClr val="003300"/>
                </a:solidFill>
                <a:latin typeface="Josefin Sans Regular"/>
              </a:rPr>
              <a:t>quả</a:t>
            </a:r>
            <a:r>
              <a:rPr lang="en-US" sz="2400" dirty="0">
                <a:solidFill>
                  <a:srgbClr val="003300"/>
                </a:solidFill>
                <a:latin typeface="Josefin Sans Regular"/>
              </a:rPr>
              <a:t> </a:t>
            </a:r>
            <a:r>
              <a:rPr lang="en-US" sz="2400" dirty="0" err="1">
                <a:solidFill>
                  <a:srgbClr val="003300"/>
                </a:solidFill>
                <a:latin typeface="Josefin Sans Regular"/>
              </a:rPr>
              <a:t>yêu</a:t>
            </a:r>
            <a:r>
              <a:rPr lang="en-US" sz="2400" dirty="0">
                <a:solidFill>
                  <a:srgbClr val="003300"/>
                </a:solidFill>
                <a:latin typeface="Josefin Sans Regular"/>
              </a:rPr>
              <a:t> </a:t>
            </a:r>
            <a:r>
              <a:rPr lang="en-US" sz="2400" dirty="0" err="1">
                <a:solidFill>
                  <a:srgbClr val="003300"/>
                </a:solidFill>
                <a:latin typeface="Josefin Sans Regular"/>
              </a:rPr>
              <a:t>cầu</a:t>
            </a:r>
            <a:r>
              <a:rPr lang="en-US" sz="2400" dirty="0">
                <a:solidFill>
                  <a:srgbClr val="003300"/>
                </a:solidFill>
                <a:latin typeface="Josefin Sans Regular"/>
              </a:rPr>
              <a:t> </a:t>
            </a:r>
            <a:r>
              <a:rPr lang="en-US" sz="2400" dirty="0" err="1">
                <a:solidFill>
                  <a:srgbClr val="003300"/>
                </a:solidFill>
                <a:latin typeface="Josefin Sans Regular"/>
              </a:rPr>
              <a:t>tới</a:t>
            </a:r>
            <a:r>
              <a:rPr lang="en-US" sz="2400" dirty="0">
                <a:solidFill>
                  <a:srgbClr val="003300"/>
                </a:solidFill>
                <a:latin typeface="Josefin Sans Regular"/>
              </a:rPr>
              <a:t> </a:t>
            </a:r>
            <a:r>
              <a:rPr lang="en-US" sz="2400" dirty="0" err="1">
                <a:solidFill>
                  <a:srgbClr val="003300"/>
                </a:solidFill>
                <a:latin typeface="Josefin Sans Regular"/>
              </a:rPr>
              <a:t>Hệ</a:t>
            </a:r>
            <a:r>
              <a:rPr lang="en-US" sz="2400" dirty="0">
                <a:solidFill>
                  <a:srgbClr val="003300"/>
                </a:solidFill>
                <a:latin typeface="Josefin Sans Regular"/>
              </a:rPr>
              <a:t> </a:t>
            </a:r>
            <a:r>
              <a:rPr lang="en-US" sz="2400" dirty="0" err="1">
                <a:solidFill>
                  <a:srgbClr val="003300"/>
                </a:solidFill>
                <a:latin typeface="Josefin Sans Regular"/>
              </a:rPr>
              <a:t>thống</a:t>
            </a:r>
            <a:r>
              <a:rPr lang="en-US" sz="2400" dirty="0">
                <a:solidFill>
                  <a:srgbClr val="003300"/>
                </a:solidFill>
                <a:latin typeface="Josefin Sans Regular"/>
              </a:rPr>
              <a:t> </a:t>
            </a:r>
            <a:r>
              <a:rPr lang="en-US" sz="2400" dirty="0" err="1">
                <a:solidFill>
                  <a:srgbClr val="003300"/>
                </a:solidFill>
                <a:latin typeface="Josefin Sans Regular"/>
              </a:rPr>
              <a:t>thông</a:t>
            </a:r>
            <a:r>
              <a:rPr lang="en-US" sz="2400" dirty="0">
                <a:solidFill>
                  <a:srgbClr val="003300"/>
                </a:solidFill>
                <a:latin typeface="Josefin Sans Regular"/>
              </a:rPr>
              <a:t> </a:t>
            </a:r>
            <a:r>
              <a:rPr lang="en-US" sz="2400" dirty="0" err="1">
                <a:solidFill>
                  <a:srgbClr val="003300"/>
                </a:solidFill>
                <a:latin typeface="Josefin Sans Regular"/>
              </a:rPr>
              <a:t>báo</a:t>
            </a:r>
            <a:r>
              <a:rPr lang="en-US" sz="2400" dirty="0">
                <a:solidFill>
                  <a:srgbClr val="003300"/>
                </a:solidFill>
                <a:latin typeface="Josefin Sans Regular"/>
              </a:rPr>
              <a:t> (</a:t>
            </a:r>
            <a:r>
              <a:rPr lang="en-US" sz="2400" dirty="0" err="1">
                <a:solidFill>
                  <a:srgbClr val="003300"/>
                </a:solidFill>
                <a:latin typeface="Josefin Sans Regular"/>
              </a:rPr>
              <a:t>thành</a:t>
            </a:r>
            <a:r>
              <a:rPr lang="en-US" sz="2400" dirty="0">
                <a:solidFill>
                  <a:srgbClr val="003300"/>
                </a:solidFill>
                <a:latin typeface="Josefin Sans Regular"/>
              </a:rPr>
              <a:t> </a:t>
            </a:r>
            <a:r>
              <a:rPr lang="en-US" sz="2400" dirty="0" err="1">
                <a:solidFill>
                  <a:srgbClr val="003300"/>
                </a:solidFill>
                <a:latin typeface="Josefin Sans Regular"/>
              </a:rPr>
              <a:t>công</a:t>
            </a:r>
            <a:r>
              <a:rPr lang="en-US" sz="2400" dirty="0">
                <a:solidFill>
                  <a:srgbClr val="003300"/>
                </a:solidFill>
                <a:latin typeface="Josefin Sans Regular"/>
              </a:rPr>
              <a:t> / </a:t>
            </a:r>
            <a:r>
              <a:rPr lang="en-US" sz="2400" dirty="0" err="1">
                <a:solidFill>
                  <a:srgbClr val="003300"/>
                </a:solidFill>
                <a:latin typeface="Josefin Sans Regular"/>
              </a:rPr>
              <a:t>hết</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a:t>
            </a:r>
          </a:p>
        </p:txBody>
      </p:sp>
      <p:sp>
        <p:nvSpPr>
          <p:cNvPr id="32" name="object 27">
            <a:extLst>
              <a:ext uri="{FF2B5EF4-FFF2-40B4-BE49-F238E27FC236}">
                <a16:creationId xmlns:a16="http://schemas.microsoft.com/office/drawing/2014/main" id="{4FFEECBE-2114-504C-21ED-59C2E75A9A28}"/>
              </a:ext>
            </a:extLst>
          </p:cNvPr>
          <p:cNvSpPr txBox="1"/>
          <p:nvPr/>
        </p:nvSpPr>
        <p:spPr>
          <a:xfrm>
            <a:off x="10527407" y="7194385"/>
            <a:ext cx="3587819" cy="2227533"/>
          </a:xfrm>
          <a:prstGeom prst="rect">
            <a:avLst/>
          </a:prstGeom>
        </p:spPr>
        <p:txBody>
          <a:bodyPr vert="horz" wrap="square" lIns="0" tIns="11430" rIns="0" bIns="0" rtlCol="0" anchor="t">
            <a:spAutoFit/>
          </a:bodyPr>
          <a:lstStyle/>
          <a:p>
            <a:pPr lvl="0"/>
            <a:endParaRPr lang="en-US" sz="2400" dirty="0">
              <a:solidFill>
                <a:srgbClr val="003300"/>
              </a:solidFill>
              <a:latin typeface="Josefin Sans Regular" panose="020B0604020202020204" charset="0"/>
            </a:endParaRPr>
          </a:p>
          <a:p>
            <a:r>
              <a:rPr lang="en-US" sz="2400" dirty="0" err="1">
                <a:solidFill>
                  <a:srgbClr val="003300"/>
                </a:solidFill>
                <a:latin typeface="Josefin Sans Regular"/>
              </a:rPr>
              <a:t>Hệ</a:t>
            </a:r>
            <a:r>
              <a:rPr lang="en-US" sz="2400" dirty="0">
                <a:solidFill>
                  <a:srgbClr val="003300"/>
                </a:solidFill>
                <a:latin typeface="Josefin Sans Regular"/>
              </a:rPr>
              <a:t> </a:t>
            </a:r>
            <a:r>
              <a:rPr lang="en-US" sz="2400" dirty="0" err="1">
                <a:solidFill>
                  <a:srgbClr val="003300"/>
                </a:solidFill>
                <a:latin typeface="Josefin Sans Regular"/>
              </a:rPr>
              <a:t>thống</a:t>
            </a:r>
            <a:r>
              <a:rPr lang="en-US" sz="2400" dirty="0">
                <a:solidFill>
                  <a:srgbClr val="003300"/>
                </a:solidFill>
                <a:latin typeface="Josefin Sans Regular"/>
              </a:rPr>
              <a:t> </a:t>
            </a:r>
            <a:r>
              <a:rPr lang="en-US" sz="2400" dirty="0" err="1">
                <a:solidFill>
                  <a:srgbClr val="003300"/>
                </a:solidFill>
                <a:latin typeface="Josefin Sans Regular"/>
                <a:cs typeface="Calibri"/>
              </a:rPr>
              <a:t>thông</a:t>
            </a:r>
            <a:r>
              <a:rPr lang="en-US" sz="2400" dirty="0">
                <a:solidFill>
                  <a:srgbClr val="003300"/>
                </a:solidFill>
                <a:latin typeface="Josefin Sans Regular"/>
                <a:cs typeface="Calibri"/>
              </a:rPr>
              <a:t> </a:t>
            </a:r>
            <a:r>
              <a:rPr lang="en-US" sz="2400" dirty="0" err="1">
                <a:solidFill>
                  <a:srgbClr val="003300"/>
                </a:solidFill>
                <a:latin typeface="Josefin Sans Regular"/>
                <a:cs typeface="Calibri"/>
              </a:rPr>
              <a:t>báo</a:t>
            </a:r>
            <a:r>
              <a:rPr lang="en-US" sz="2400" dirty="0">
                <a:solidFill>
                  <a:srgbClr val="003300"/>
                </a:solidFill>
                <a:latin typeface="Josefin Sans Regular"/>
                <a:cs typeface="Calibri"/>
              </a:rPr>
              <a:t> </a:t>
            </a:r>
            <a:r>
              <a:rPr lang="en-US" sz="2400" dirty="0" err="1">
                <a:solidFill>
                  <a:srgbClr val="003300"/>
                </a:solidFill>
                <a:latin typeface="Josefin Sans Regular"/>
                <a:ea typeface="+mn-lt"/>
                <a:cs typeface="+mn-lt"/>
              </a:rPr>
              <a:t>xác</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nhận</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thông</a:t>
            </a:r>
            <a:r>
              <a:rPr lang="en-US" sz="2400" dirty="0">
                <a:solidFill>
                  <a:srgbClr val="003300"/>
                </a:solidFill>
                <a:latin typeface="Josefin Sans Regular"/>
                <a:ea typeface="+mn-lt"/>
                <a:cs typeface="+mn-lt"/>
              </a:rPr>
              <a:t> tin </a:t>
            </a:r>
            <a:r>
              <a:rPr lang="en-US" sz="2400" dirty="0" err="1">
                <a:solidFill>
                  <a:srgbClr val="003300"/>
                </a:solidFill>
                <a:latin typeface="Josefin Sans Regular"/>
                <a:ea typeface="+mn-lt"/>
                <a:cs typeface="+mn-lt"/>
              </a:rPr>
              <a:t>đặt</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phòng</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cho</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Khách</a:t>
            </a:r>
            <a:r>
              <a:rPr lang="en-US" sz="2400" dirty="0">
                <a:solidFill>
                  <a:srgbClr val="003300"/>
                </a:solidFill>
                <a:latin typeface="Josefin Sans Regular"/>
                <a:ea typeface="+mn-lt"/>
                <a:cs typeface="+mn-lt"/>
              </a:rPr>
              <a:t> </a:t>
            </a:r>
            <a:r>
              <a:rPr lang="en-US" sz="2400" dirty="0" err="1">
                <a:solidFill>
                  <a:srgbClr val="003300"/>
                </a:solidFill>
                <a:latin typeface="Josefin Sans Regular"/>
                <a:ea typeface="+mn-lt"/>
                <a:cs typeface="+mn-lt"/>
              </a:rPr>
              <a:t>hàng</a:t>
            </a:r>
            <a:r>
              <a:rPr lang="en-US" sz="2400" dirty="0">
                <a:solidFill>
                  <a:srgbClr val="003300"/>
                </a:solidFill>
                <a:ea typeface="+mn-lt"/>
                <a:cs typeface="+mn-lt"/>
              </a:rPr>
              <a:t>,</a:t>
            </a:r>
            <a:r>
              <a:rPr lang="en-US" sz="2400" dirty="0">
                <a:solidFill>
                  <a:srgbClr val="003300"/>
                </a:solidFill>
                <a:latin typeface="Josefin Sans Regular"/>
              </a:rPr>
              <a:t> </a:t>
            </a:r>
            <a:r>
              <a:rPr lang="en-US" sz="2400" dirty="0" err="1">
                <a:solidFill>
                  <a:srgbClr val="003300"/>
                </a:solidFill>
                <a:latin typeface="Josefin Sans Regular"/>
              </a:rPr>
              <a:t>gửi</a:t>
            </a:r>
            <a:r>
              <a:rPr lang="en-US" sz="2400" dirty="0">
                <a:solidFill>
                  <a:srgbClr val="003300"/>
                </a:solidFill>
                <a:latin typeface="Josefin Sans Regular"/>
              </a:rPr>
              <a:t> </a:t>
            </a:r>
            <a:r>
              <a:rPr lang="en-US" sz="2400" dirty="0" err="1">
                <a:solidFill>
                  <a:srgbClr val="003300"/>
                </a:solidFill>
                <a:latin typeface="Josefin Sans Regular"/>
              </a:rPr>
              <a:t>đến</a:t>
            </a:r>
            <a:r>
              <a:rPr lang="en-US" sz="2400" dirty="0">
                <a:solidFill>
                  <a:srgbClr val="003300"/>
                </a:solidFill>
                <a:latin typeface="Josefin Sans Regular"/>
              </a:rPr>
              <a:t> </a:t>
            </a:r>
            <a:r>
              <a:rPr lang="en-US" sz="2400" dirty="0" err="1">
                <a:solidFill>
                  <a:srgbClr val="003300"/>
                </a:solidFill>
                <a:latin typeface="Josefin Sans Regular"/>
              </a:rPr>
              <a:t>Khách</a:t>
            </a:r>
            <a:r>
              <a:rPr lang="en-US" sz="2400" dirty="0">
                <a:solidFill>
                  <a:srgbClr val="003300"/>
                </a:solidFill>
                <a:latin typeface="Josefin Sans Regular"/>
              </a:rPr>
              <a:t> </a:t>
            </a:r>
            <a:r>
              <a:rPr lang="en-US" sz="2400" dirty="0" err="1">
                <a:solidFill>
                  <a:srgbClr val="003300"/>
                </a:solidFill>
                <a:latin typeface="Josefin Sans Regular"/>
              </a:rPr>
              <a:t>hàng</a:t>
            </a:r>
            <a:r>
              <a:rPr lang="en-US" sz="2400" dirty="0">
                <a:solidFill>
                  <a:srgbClr val="003300"/>
                </a:solidFill>
                <a:latin typeface="Josefin Sans Regular"/>
              </a:rPr>
              <a:t> </a:t>
            </a:r>
            <a:r>
              <a:rPr lang="en-US" sz="2400" dirty="0" err="1">
                <a:solidFill>
                  <a:srgbClr val="003300"/>
                </a:solidFill>
                <a:latin typeface="Josefin Sans Regular"/>
              </a:rPr>
              <a:t>kết</a:t>
            </a:r>
            <a:r>
              <a:rPr lang="en-US" sz="2400" dirty="0">
                <a:solidFill>
                  <a:srgbClr val="003300"/>
                </a:solidFill>
                <a:latin typeface="Josefin Sans Regular"/>
              </a:rPr>
              <a:t> </a:t>
            </a:r>
            <a:r>
              <a:rPr lang="en-US" sz="2400" dirty="0" err="1">
                <a:solidFill>
                  <a:srgbClr val="003300"/>
                </a:solidFill>
                <a:latin typeface="Josefin Sans Regular"/>
              </a:rPr>
              <a:t>quả</a:t>
            </a:r>
            <a:r>
              <a:rPr lang="en-US" sz="2400" dirty="0">
                <a:solidFill>
                  <a:srgbClr val="003300"/>
                </a:solidFill>
                <a:latin typeface="Josefin Sans Regular"/>
              </a:rPr>
              <a:t> </a:t>
            </a:r>
            <a:r>
              <a:rPr lang="en-US" sz="2400" dirty="0" err="1">
                <a:solidFill>
                  <a:srgbClr val="003300"/>
                </a:solidFill>
                <a:latin typeface="Josefin Sans Regular"/>
              </a:rPr>
              <a:t>đặt</a:t>
            </a:r>
            <a:r>
              <a:rPr lang="en-US" sz="2400" dirty="0">
                <a:solidFill>
                  <a:srgbClr val="003300"/>
                </a:solidFill>
                <a:latin typeface="Josefin Sans Regular"/>
              </a:rPr>
              <a:t> </a:t>
            </a:r>
            <a:r>
              <a:rPr lang="en-US" sz="2400" dirty="0" err="1">
                <a:solidFill>
                  <a:srgbClr val="003300"/>
                </a:solidFill>
                <a:latin typeface="Josefin Sans Regular"/>
              </a:rPr>
              <a:t>phòng</a:t>
            </a:r>
            <a:r>
              <a:rPr lang="en-US" sz="2400" dirty="0">
                <a:solidFill>
                  <a:srgbClr val="003300"/>
                </a:solidFill>
                <a:latin typeface="Josefin Sans Regular"/>
              </a:rPr>
              <a:t>.</a:t>
            </a:r>
            <a:endParaRPr lang="en-US" sz="3200" dirty="0">
              <a:solidFill>
                <a:srgbClr val="003300"/>
              </a:solidFill>
              <a:latin typeface="Josefin Sans Regular"/>
            </a:endParaRPr>
          </a:p>
        </p:txBody>
      </p:sp>
      <p:pic>
        <p:nvPicPr>
          <p:cNvPr id="14" name="Picture 4">
            <a:extLst>
              <a:ext uri="{FF2B5EF4-FFF2-40B4-BE49-F238E27FC236}">
                <a16:creationId xmlns:a16="http://schemas.microsoft.com/office/drawing/2014/main" id="{DB4A32ED-C8D5-C47F-730F-9ADB658BC2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43139" y="8155837"/>
            <a:ext cx="2644861" cy="208222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1F1F1"/>
          </a:solidFill>
        </p:spPr>
        <p:txBody>
          <a:bodyPr wrap="square" lIns="0" tIns="0" rIns="0" bIns="0" rtlCol="0"/>
          <a:lstStyle/>
          <a:p>
            <a:endParaRPr/>
          </a:p>
        </p:txBody>
      </p:sp>
      <p:sp>
        <p:nvSpPr>
          <p:cNvPr id="3" name="object 3"/>
          <p:cNvSpPr txBox="1"/>
          <p:nvPr/>
        </p:nvSpPr>
        <p:spPr>
          <a:xfrm>
            <a:off x="1533407" y="2522484"/>
            <a:ext cx="6764020" cy="3149600"/>
          </a:xfrm>
          <a:prstGeom prst="rect">
            <a:avLst/>
          </a:prstGeom>
        </p:spPr>
        <p:txBody>
          <a:bodyPr vert="horz" wrap="square" lIns="0" tIns="279400" rIns="0" bIns="0" rtlCol="0">
            <a:spAutoFit/>
          </a:bodyPr>
          <a:lstStyle/>
          <a:p>
            <a:pPr marL="12700" marR="5080" algn="just">
              <a:lnSpc>
                <a:spcPct val="78100"/>
              </a:lnSpc>
              <a:spcBef>
                <a:spcPts val="2200"/>
              </a:spcBef>
            </a:pPr>
            <a:r>
              <a:rPr sz="8000" b="1" spc="65" dirty="0">
                <a:solidFill>
                  <a:srgbClr val="094850"/>
                </a:solidFill>
                <a:latin typeface="Arial"/>
                <a:cs typeface="Arial"/>
              </a:rPr>
              <a:t>Xin </a:t>
            </a:r>
            <a:r>
              <a:rPr sz="8000" b="1" spc="-185" dirty="0">
                <a:solidFill>
                  <a:srgbClr val="094850"/>
                </a:solidFill>
                <a:latin typeface="Arial"/>
                <a:cs typeface="Arial"/>
              </a:rPr>
              <a:t>cảm </a:t>
            </a:r>
            <a:r>
              <a:rPr sz="8000" b="1" spc="-675" dirty="0">
                <a:solidFill>
                  <a:srgbClr val="094850"/>
                </a:solidFill>
                <a:latin typeface="Arial"/>
                <a:cs typeface="Arial"/>
              </a:rPr>
              <a:t>ơn </a:t>
            </a:r>
            <a:r>
              <a:rPr sz="8000" b="1" spc="-515" dirty="0">
                <a:solidFill>
                  <a:srgbClr val="094850"/>
                </a:solidFill>
                <a:latin typeface="Arial"/>
                <a:cs typeface="Arial"/>
              </a:rPr>
              <a:t>cô  </a:t>
            </a:r>
            <a:r>
              <a:rPr sz="8000" b="1" spc="95" dirty="0">
                <a:solidFill>
                  <a:srgbClr val="094850"/>
                </a:solidFill>
                <a:latin typeface="Arial"/>
                <a:cs typeface="Arial"/>
              </a:rPr>
              <a:t>và </a:t>
            </a:r>
            <a:r>
              <a:rPr sz="8000" b="1" spc="-320" dirty="0">
                <a:solidFill>
                  <a:srgbClr val="094850"/>
                </a:solidFill>
                <a:latin typeface="Arial"/>
                <a:cs typeface="Arial"/>
              </a:rPr>
              <a:t>các </a:t>
            </a:r>
            <a:r>
              <a:rPr sz="8000" b="1" spc="80" dirty="0">
                <a:solidFill>
                  <a:srgbClr val="094850"/>
                </a:solidFill>
                <a:latin typeface="Arial"/>
                <a:cs typeface="Arial"/>
              </a:rPr>
              <a:t>bạn </a:t>
            </a:r>
            <a:r>
              <a:rPr sz="8000" b="1" spc="235" dirty="0">
                <a:solidFill>
                  <a:srgbClr val="094850"/>
                </a:solidFill>
                <a:latin typeface="Arial"/>
                <a:cs typeface="Arial"/>
              </a:rPr>
              <a:t>đã  </a:t>
            </a:r>
            <a:r>
              <a:rPr sz="8000" b="1" spc="70" dirty="0">
                <a:solidFill>
                  <a:srgbClr val="094850"/>
                </a:solidFill>
                <a:latin typeface="Arial"/>
                <a:cs typeface="Arial"/>
              </a:rPr>
              <a:t>lắng </a:t>
            </a:r>
            <a:r>
              <a:rPr sz="8000" b="1" spc="-100" dirty="0">
                <a:solidFill>
                  <a:srgbClr val="094850"/>
                </a:solidFill>
                <a:latin typeface="Arial"/>
                <a:cs typeface="Arial"/>
              </a:rPr>
              <a:t>nghe</a:t>
            </a:r>
            <a:r>
              <a:rPr sz="8000" b="1" spc="305" dirty="0">
                <a:solidFill>
                  <a:srgbClr val="094850"/>
                </a:solidFill>
                <a:latin typeface="Arial"/>
                <a:cs typeface="Arial"/>
              </a:rPr>
              <a:t> </a:t>
            </a:r>
            <a:r>
              <a:rPr sz="8000" b="1" spc="-1050" dirty="0">
                <a:solidFill>
                  <a:srgbClr val="094850"/>
                </a:solidFill>
                <a:latin typeface="Arial"/>
                <a:cs typeface="Arial"/>
              </a:rPr>
              <a:t>!</a:t>
            </a:r>
            <a:endParaRPr sz="8000" dirty="0">
              <a:solidFill>
                <a:srgbClr val="094850"/>
              </a:solidFill>
              <a:latin typeface="Arial"/>
              <a:cs typeface="Arial"/>
            </a:endParaRPr>
          </a:p>
        </p:txBody>
      </p:sp>
      <p:sp>
        <p:nvSpPr>
          <p:cNvPr id="4" name="object 4"/>
          <p:cNvSpPr txBox="1"/>
          <p:nvPr/>
        </p:nvSpPr>
        <p:spPr>
          <a:xfrm>
            <a:off x="1533407" y="6452656"/>
            <a:ext cx="7925434" cy="1044966"/>
          </a:xfrm>
          <a:prstGeom prst="rect">
            <a:avLst/>
          </a:prstGeom>
        </p:spPr>
        <p:txBody>
          <a:bodyPr vert="horz" wrap="square" lIns="0" tIns="12065" rIns="0" bIns="0" rtlCol="0">
            <a:spAutoFit/>
          </a:bodyPr>
          <a:lstStyle/>
          <a:p>
            <a:pPr marL="12700" marR="5080">
              <a:lnSpc>
                <a:spcPct val="116700"/>
              </a:lnSpc>
              <a:spcBef>
                <a:spcPts val="95"/>
              </a:spcBef>
            </a:pPr>
            <a:r>
              <a:rPr sz="3000" spc="75" dirty="0">
                <a:solidFill>
                  <a:srgbClr val="094850"/>
                </a:solidFill>
                <a:latin typeface="Arial"/>
                <a:cs typeface="Arial"/>
              </a:rPr>
              <a:t>Hy </a:t>
            </a:r>
            <a:r>
              <a:rPr sz="3000" spc="15" dirty="0">
                <a:solidFill>
                  <a:srgbClr val="094850"/>
                </a:solidFill>
                <a:latin typeface="Arial"/>
                <a:cs typeface="Arial"/>
              </a:rPr>
              <a:t>vọng </a:t>
            </a:r>
            <a:r>
              <a:rPr sz="3000" spc="75" dirty="0">
                <a:solidFill>
                  <a:srgbClr val="094850"/>
                </a:solidFill>
                <a:latin typeface="Arial"/>
                <a:cs typeface="Arial"/>
              </a:rPr>
              <a:t>thầy </a:t>
            </a:r>
            <a:r>
              <a:rPr sz="3000" spc="35" dirty="0">
                <a:solidFill>
                  <a:srgbClr val="094850"/>
                </a:solidFill>
                <a:latin typeface="Arial"/>
                <a:cs typeface="Arial"/>
              </a:rPr>
              <a:t>và </a:t>
            </a:r>
            <a:r>
              <a:rPr sz="3000" spc="-60" dirty="0">
                <a:solidFill>
                  <a:srgbClr val="094850"/>
                </a:solidFill>
                <a:latin typeface="Arial"/>
                <a:cs typeface="Arial"/>
              </a:rPr>
              <a:t>các </a:t>
            </a:r>
            <a:r>
              <a:rPr sz="3000" spc="60" dirty="0">
                <a:solidFill>
                  <a:srgbClr val="094850"/>
                </a:solidFill>
                <a:latin typeface="Arial"/>
                <a:cs typeface="Arial"/>
              </a:rPr>
              <a:t>bạn hài </a:t>
            </a:r>
            <a:r>
              <a:rPr sz="3000" spc="45" dirty="0">
                <a:solidFill>
                  <a:srgbClr val="094850"/>
                </a:solidFill>
                <a:latin typeface="Arial"/>
                <a:cs typeface="Arial"/>
              </a:rPr>
              <a:t>lòng </a:t>
            </a:r>
            <a:r>
              <a:rPr sz="3000" spc="-85" dirty="0">
                <a:solidFill>
                  <a:srgbClr val="094850"/>
                </a:solidFill>
                <a:latin typeface="Arial"/>
                <a:cs typeface="Arial"/>
              </a:rPr>
              <a:t>với </a:t>
            </a:r>
            <a:r>
              <a:rPr sz="3000" spc="100" dirty="0">
                <a:solidFill>
                  <a:srgbClr val="094850"/>
                </a:solidFill>
                <a:latin typeface="Arial"/>
                <a:cs typeface="Arial"/>
              </a:rPr>
              <a:t>bài </a:t>
            </a:r>
            <a:r>
              <a:rPr sz="3000" spc="55" dirty="0">
                <a:solidFill>
                  <a:srgbClr val="094850"/>
                </a:solidFill>
                <a:latin typeface="Arial"/>
                <a:cs typeface="Arial"/>
              </a:rPr>
              <a:t>báo  </a:t>
            </a:r>
            <a:r>
              <a:rPr sz="3000" spc="-25" dirty="0">
                <a:solidFill>
                  <a:srgbClr val="094850"/>
                </a:solidFill>
                <a:latin typeface="Arial"/>
                <a:cs typeface="Arial"/>
              </a:rPr>
              <a:t>cáo </a:t>
            </a:r>
            <a:r>
              <a:rPr sz="3000" spc="20" dirty="0" err="1">
                <a:solidFill>
                  <a:srgbClr val="094850"/>
                </a:solidFill>
                <a:latin typeface="Arial"/>
                <a:cs typeface="Arial"/>
              </a:rPr>
              <a:t>này</a:t>
            </a:r>
            <a:r>
              <a:rPr sz="3000" spc="20" dirty="0">
                <a:solidFill>
                  <a:srgbClr val="094850"/>
                </a:solidFill>
                <a:latin typeface="Arial"/>
                <a:cs typeface="Arial"/>
              </a:rPr>
              <a:t> </a:t>
            </a:r>
            <a:r>
              <a:rPr sz="3000" spc="-25" dirty="0" err="1">
                <a:solidFill>
                  <a:srgbClr val="094850"/>
                </a:solidFill>
                <a:latin typeface="Arial"/>
                <a:cs typeface="Arial"/>
              </a:rPr>
              <a:t>của</a:t>
            </a:r>
            <a:r>
              <a:rPr lang="vi-VN" sz="3000" spc="-25" dirty="0">
                <a:solidFill>
                  <a:srgbClr val="094850"/>
                </a:solidFill>
                <a:latin typeface="Arial"/>
                <a:cs typeface="Arial"/>
              </a:rPr>
              <a:t> nhóm</a:t>
            </a:r>
            <a:r>
              <a:rPr sz="3000" spc="325" dirty="0">
                <a:solidFill>
                  <a:srgbClr val="094850"/>
                </a:solidFill>
                <a:latin typeface="Arial"/>
                <a:cs typeface="Arial"/>
              </a:rPr>
              <a:t> </a:t>
            </a:r>
            <a:r>
              <a:rPr sz="3000" spc="-155" dirty="0">
                <a:solidFill>
                  <a:srgbClr val="094850"/>
                </a:solidFill>
                <a:latin typeface="Arial"/>
                <a:cs typeface="Arial"/>
              </a:rPr>
              <a:t>em.</a:t>
            </a:r>
            <a:endParaRPr sz="3000" dirty="0">
              <a:solidFill>
                <a:srgbClr val="094850"/>
              </a:solidFill>
              <a:latin typeface="Arial"/>
              <a:cs typeface="Arial"/>
            </a:endParaRPr>
          </a:p>
        </p:txBody>
      </p:sp>
      <p:grpSp>
        <p:nvGrpSpPr>
          <p:cNvPr id="5" name="object 5"/>
          <p:cNvGrpSpPr/>
          <p:nvPr/>
        </p:nvGrpSpPr>
        <p:grpSpPr>
          <a:xfrm>
            <a:off x="9620232" y="8617753"/>
            <a:ext cx="3386454" cy="1669414"/>
            <a:chOff x="9620232" y="8617753"/>
            <a:chExt cx="3386454" cy="1669414"/>
          </a:xfrm>
        </p:grpSpPr>
        <p:sp>
          <p:nvSpPr>
            <p:cNvPr id="6" name="object 6"/>
            <p:cNvSpPr/>
            <p:nvPr/>
          </p:nvSpPr>
          <p:spPr>
            <a:xfrm>
              <a:off x="10820582" y="8855702"/>
              <a:ext cx="1809750" cy="1431925"/>
            </a:xfrm>
            <a:custGeom>
              <a:avLst/>
              <a:gdLst/>
              <a:ahLst/>
              <a:cxnLst/>
              <a:rect l="l" t="t" r="r" b="b"/>
              <a:pathLst>
                <a:path w="1809750" h="1431925">
                  <a:moveTo>
                    <a:pt x="448711" y="1431296"/>
                  </a:moveTo>
                  <a:lnTo>
                    <a:pt x="0" y="1431296"/>
                  </a:lnTo>
                  <a:lnTo>
                    <a:pt x="3677" y="1041760"/>
                  </a:lnTo>
                  <a:lnTo>
                    <a:pt x="1809239" y="0"/>
                  </a:lnTo>
                  <a:lnTo>
                    <a:pt x="1809239" y="123628"/>
                  </a:lnTo>
                  <a:lnTo>
                    <a:pt x="448711" y="1431296"/>
                  </a:lnTo>
                  <a:close/>
                </a:path>
              </a:pathLst>
            </a:custGeom>
            <a:solidFill>
              <a:srgbClr val="F0ABC1"/>
            </a:solidFill>
          </p:spPr>
          <p:txBody>
            <a:bodyPr wrap="square" lIns="0" tIns="0" rIns="0" bIns="0" rtlCol="0"/>
            <a:lstStyle/>
            <a:p>
              <a:endParaRPr/>
            </a:p>
          </p:txBody>
        </p:sp>
        <p:sp>
          <p:nvSpPr>
            <p:cNvPr id="7" name="object 7"/>
            <p:cNvSpPr/>
            <p:nvPr/>
          </p:nvSpPr>
          <p:spPr>
            <a:xfrm>
              <a:off x="9620232" y="8617753"/>
              <a:ext cx="3386186" cy="1669245"/>
            </a:xfrm>
            <a:prstGeom prst="rect">
              <a:avLst/>
            </a:prstGeom>
            <a:blipFill>
              <a:blip r:embed="rId2" cstate="print"/>
              <a:stretch>
                <a:fillRect/>
              </a:stretch>
            </a:blipFill>
          </p:spPr>
          <p:txBody>
            <a:bodyPr wrap="square" lIns="0" tIns="0" rIns="0" bIns="0" rtlCol="0"/>
            <a:lstStyle/>
            <a:p>
              <a:endParaRPr/>
            </a:p>
          </p:txBody>
        </p:sp>
      </p:grpSp>
      <p:grpSp>
        <p:nvGrpSpPr>
          <p:cNvPr id="8" name="object 8"/>
          <p:cNvGrpSpPr/>
          <p:nvPr/>
        </p:nvGrpSpPr>
        <p:grpSpPr>
          <a:xfrm>
            <a:off x="9866907" y="3025310"/>
            <a:ext cx="7394575" cy="6512559"/>
            <a:chOff x="9866907" y="3025310"/>
            <a:chExt cx="7394575" cy="6512559"/>
          </a:xfrm>
        </p:grpSpPr>
        <p:sp>
          <p:nvSpPr>
            <p:cNvPr id="9" name="object 9"/>
            <p:cNvSpPr/>
            <p:nvPr/>
          </p:nvSpPr>
          <p:spPr>
            <a:xfrm>
              <a:off x="13524669" y="3431910"/>
              <a:ext cx="3094355" cy="3189605"/>
            </a:xfrm>
            <a:custGeom>
              <a:avLst/>
              <a:gdLst/>
              <a:ahLst/>
              <a:cxnLst/>
              <a:rect l="l" t="t" r="r" b="b"/>
              <a:pathLst>
                <a:path w="3094355" h="3189604">
                  <a:moveTo>
                    <a:pt x="0" y="3189461"/>
                  </a:moveTo>
                  <a:lnTo>
                    <a:pt x="13284" y="1780129"/>
                  </a:lnTo>
                  <a:lnTo>
                    <a:pt x="3093894" y="0"/>
                  </a:lnTo>
                  <a:lnTo>
                    <a:pt x="3093894" y="211251"/>
                  </a:lnTo>
                  <a:lnTo>
                    <a:pt x="0" y="3189461"/>
                  </a:lnTo>
                  <a:close/>
                </a:path>
              </a:pathLst>
            </a:custGeom>
            <a:solidFill>
              <a:srgbClr val="F0ABC1"/>
            </a:solidFill>
          </p:spPr>
          <p:txBody>
            <a:bodyPr wrap="square" lIns="0" tIns="0" rIns="0" bIns="0" rtlCol="0"/>
            <a:lstStyle/>
            <a:p>
              <a:endParaRPr/>
            </a:p>
          </p:txBody>
        </p:sp>
        <p:sp>
          <p:nvSpPr>
            <p:cNvPr id="10" name="object 10"/>
            <p:cNvSpPr/>
            <p:nvPr/>
          </p:nvSpPr>
          <p:spPr>
            <a:xfrm>
              <a:off x="13146789" y="3089180"/>
              <a:ext cx="4021454" cy="3532504"/>
            </a:xfrm>
            <a:custGeom>
              <a:avLst/>
              <a:gdLst/>
              <a:ahLst/>
              <a:cxnLst/>
              <a:rect l="l" t="t" r="r" b="b"/>
              <a:pathLst>
                <a:path w="4021455" h="3532504">
                  <a:moveTo>
                    <a:pt x="377880" y="3532191"/>
                  </a:moveTo>
                  <a:lnTo>
                    <a:pt x="0" y="1887971"/>
                  </a:lnTo>
                  <a:lnTo>
                    <a:pt x="4020881" y="0"/>
                  </a:lnTo>
                  <a:lnTo>
                    <a:pt x="757236" y="2325248"/>
                  </a:lnTo>
                  <a:lnTo>
                    <a:pt x="377880" y="3532191"/>
                  </a:lnTo>
                  <a:close/>
                </a:path>
              </a:pathLst>
            </a:custGeom>
            <a:solidFill>
              <a:srgbClr val="F6B4A6"/>
            </a:solidFill>
          </p:spPr>
          <p:txBody>
            <a:bodyPr wrap="square" lIns="0" tIns="0" rIns="0" bIns="0" rtlCol="0"/>
            <a:lstStyle/>
            <a:p>
              <a:endParaRPr/>
            </a:p>
          </p:txBody>
        </p:sp>
        <p:sp>
          <p:nvSpPr>
            <p:cNvPr id="11" name="object 11"/>
            <p:cNvSpPr/>
            <p:nvPr/>
          </p:nvSpPr>
          <p:spPr>
            <a:xfrm>
              <a:off x="11716453" y="3051994"/>
              <a:ext cx="5516245" cy="3188335"/>
            </a:xfrm>
            <a:custGeom>
              <a:avLst/>
              <a:gdLst/>
              <a:ahLst/>
              <a:cxnLst/>
              <a:rect l="l" t="t" r="r" b="b"/>
              <a:pathLst>
                <a:path w="5516244" h="3188335">
                  <a:moveTo>
                    <a:pt x="1434764" y="1925157"/>
                  </a:moveTo>
                  <a:lnTo>
                    <a:pt x="0" y="1094923"/>
                  </a:lnTo>
                  <a:lnTo>
                    <a:pt x="5265229" y="4685"/>
                  </a:lnTo>
                  <a:lnTo>
                    <a:pt x="5314009" y="0"/>
                  </a:lnTo>
                  <a:lnTo>
                    <a:pt x="5363205" y="4870"/>
                  </a:lnTo>
                  <a:lnTo>
                    <a:pt x="5409910" y="17773"/>
                  </a:lnTo>
                  <a:lnTo>
                    <a:pt x="5451217" y="37186"/>
                  </a:lnTo>
                  <a:lnTo>
                    <a:pt x="1434764" y="1925157"/>
                  </a:lnTo>
                  <a:close/>
                </a:path>
                <a:path w="5516244" h="3188335">
                  <a:moveTo>
                    <a:pt x="3619384" y="3188237"/>
                  </a:moveTo>
                  <a:lnTo>
                    <a:pt x="2192000" y="2362434"/>
                  </a:lnTo>
                  <a:lnTo>
                    <a:pt x="5451217" y="37186"/>
                  </a:lnTo>
                  <a:lnTo>
                    <a:pt x="5485098" y="61307"/>
                  </a:lnTo>
                  <a:lnTo>
                    <a:pt x="5507493" y="88337"/>
                  </a:lnTo>
                  <a:lnTo>
                    <a:pt x="5515773" y="116751"/>
                  </a:lnTo>
                  <a:lnTo>
                    <a:pt x="5507309" y="145027"/>
                  </a:lnTo>
                  <a:lnTo>
                    <a:pt x="3619384" y="3188237"/>
                  </a:lnTo>
                  <a:close/>
                </a:path>
              </a:pathLst>
            </a:custGeom>
            <a:solidFill>
              <a:srgbClr val="94DDDE"/>
            </a:solidFill>
          </p:spPr>
          <p:txBody>
            <a:bodyPr wrap="square" lIns="0" tIns="0" rIns="0" bIns="0" rtlCol="0"/>
            <a:lstStyle/>
            <a:p>
              <a:endParaRPr/>
            </a:p>
          </p:txBody>
        </p:sp>
        <p:sp>
          <p:nvSpPr>
            <p:cNvPr id="12" name="object 12"/>
            <p:cNvSpPr/>
            <p:nvPr/>
          </p:nvSpPr>
          <p:spPr>
            <a:xfrm>
              <a:off x="9866907" y="3025310"/>
              <a:ext cx="7394196" cy="4624621"/>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5603702" y="7666942"/>
              <a:ext cx="1372235" cy="1414780"/>
            </a:xfrm>
            <a:custGeom>
              <a:avLst/>
              <a:gdLst/>
              <a:ahLst/>
              <a:cxnLst/>
              <a:rect l="l" t="t" r="r" b="b"/>
              <a:pathLst>
                <a:path w="1372234" h="1414779">
                  <a:moveTo>
                    <a:pt x="0" y="1414625"/>
                  </a:moveTo>
                  <a:lnTo>
                    <a:pt x="5891" y="789543"/>
                  </a:lnTo>
                  <a:lnTo>
                    <a:pt x="1371979" y="0"/>
                  </a:lnTo>
                  <a:lnTo>
                    <a:pt x="1371979" y="93696"/>
                  </a:lnTo>
                  <a:lnTo>
                    <a:pt x="0" y="1414625"/>
                  </a:lnTo>
                  <a:close/>
                </a:path>
              </a:pathLst>
            </a:custGeom>
            <a:solidFill>
              <a:srgbClr val="F0ABC1"/>
            </a:solidFill>
          </p:spPr>
          <p:txBody>
            <a:bodyPr wrap="square" lIns="0" tIns="0" rIns="0" bIns="0" rtlCol="0"/>
            <a:lstStyle/>
            <a:p>
              <a:endParaRPr/>
            </a:p>
          </p:txBody>
        </p:sp>
        <p:sp>
          <p:nvSpPr>
            <p:cNvPr id="14" name="object 14"/>
            <p:cNvSpPr/>
            <p:nvPr/>
          </p:nvSpPr>
          <p:spPr>
            <a:xfrm>
              <a:off x="15436132" y="7514930"/>
              <a:ext cx="1783080" cy="1567180"/>
            </a:xfrm>
            <a:custGeom>
              <a:avLst/>
              <a:gdLst/>
              <a:ahLst/>
              <a:cxnLst/>
              <a:rect l="l" t="t" r="r" b="b"/>
              <a:pathLst>
                <a:path w="1783080" h="1567179">
                  <a:moveTo>
                    <a:pt x="167569" y="1566636"/>
                  </a:moveTo>
                  <a:lnTo>
                    <a:pt x="0" y="837374"/>
                  </a:lnTo>
                  <a:lnTo>
                    <a:pt x="1783049" y="0"/>
                  </a:lnTo>
                  <a:lnTo>
                    <a:pt x="335794" y="1031320"/>
                  </a:lnTo>
                  <a:lnTo>
                    <a:pt x="167569" y="1566636"/>
                  </a:lnTo>
                  <a:close/>
                </a:path>
              </a:pathLst>
            </a:custGeom>
            <a:solidFill>
              <a:srgbClr val="F6B4A6"/>
            </a:solidFill>
          </p:spPr>
          <p:txBody>
            <a:bodyPr wrap="square" lIns="0" tIns="0" rIns="0" bIns="0" rtlCol="0"/>
            <a:lstStyle/>
            <a:p>
              <a:endParaRPr/>
            </a:p>
          </p:txBody>
        </p:sp>
        <p:sp>
          <p:nvSpPr>
            <p:cNvPr id="15" name="object 15"/>
            <p:cNvSpPr/>
            <p:nvPr/>
          </p:nvSpPr>
          <p:spPr>
            <a:xfrm>
              <a:off x="14801854" y="7498437"/>
              <a:ext cx="2446020" cy="1414145"/>
            </a:xfrm>
            <a:custGeom>
              <a:avLst/>
              <a:gdLst/>
              <a:ahLst/>
              <a:cxnLst/>
              <a:rect l="l" t="t" r="r" b="b"/>
              <a:pathLst>
                <a:path w="2446019" h="1414145">
                  <a:moveTo>
                    <a:pt x="636242" y="853867"/>
                  </a:moveTo>
                  <a:lnTo>
                    <a:pt x="0" y="485632"/>
                  </a:lnTo>
                  <a:lnTo>
                    <a:pt x="2334851" y="2078"/>
                  </a:lnTo>
                  <a:lnTo>
                    <a:pt x="2356483" y="0"/>
                  </a:lnTo>
                  <a:lnTo>
                    <a:pt x="2378298" y="2160"/>
                  </a:lnTo>
                  <a:lnTo>
                    <a:pt x="2399009" y="7883"/>
                  </a:lnTo>
                  <a:lnTo>
                    <a:pt x="2417327" y="16493"/>
                  </a:lnTo>
                  <a:lnTo>
                    <a:pt x="636242" y="853867"/>
                  </a:lnTo>
                  <a:close/>
                </a:path>
                <a:path w="2446019" h="1414145">
                  <a:moveTo>
                    <a:pt x="1605006" y="1414082"/>
                  </a:moveTo>
                  <a:lnTo>
                    <a:pt x="972036" y="1047813"/>
                  </a:lnTo>
                  <a:lnTo>
                    <a:pt x="2417327" y="16493"/>
                  </a:lnTo>
                  <a:lnTo>
                    <a:pt x="2432352" y="27191"/>
                  </a:lnTo>
                  <a:lnTo>
                    <a:pt x="2442283" y="39180"/>
                  </a:lnTo>
                  <a:lnTo>
                    <a:pt x="2445954" y="51783"/>
                  </a:lnTo>
                  <a:lnTo>
                    <a:pt x="2442201" y="64324"/>
                  </a:lnTo>
                  <a:lnTo>
                    <a:pt x="1605006" y="1414082"/>
                  </a:lnTo>
                  <a:close/>
                </a:path>
              </a:pathLst>
            </a:custGeom>
            <a:solidFill>
              <a:srgbClr val="94DDDE"/>
            </a:solidFill>
          </p:spPr>
          <p:txBody>
            <a:bodyPr wrap="square" lIns="0" tIns="0" rIns="0" bIns="0" rtlCol="0"/>
            <a:lstStyle/>
            <a:p>
              <a:endParaRPr/>
            </a:p>
          </p:txBody>
        </p:sp>
        <p:sp>
          <p:nvSpPr>
            <p:cNvPr id="16" name="object 16"/>
            <p:cNvSpPr/>
            <p:nvPr/>
          </p:nvSpPr>
          <p:spPr>
            <a:xfrm>
              <a:off x="13981677" y="7486602"/>
              <a:ext cx="3278936" cy="2051163"/>
            </a:xfrm>
            <a:prstGeom prst="rect">
              <a:avLst/>
            </a:prstGeom>
            <a:blipFill>
              <a:blip r:embed="rId4" cstate="print"/>
              <a:stretch>
                <a:fillRect/>
              </a:stretch>
            </a:blipFill>
          </p:spPr>
          <p:txBody>
            <a:bodyPr wrap="square" lIns="0" tIns="0" rIns="0" bIns="0" rtlCol="0"/>
            <a:lstStyle/>
            <a:p>
              <a:endParaRPr/>
            </a:p>
          </p:txBody>
        </p:sp>
      </p:grpSp>
      <p:grpSp>
        <p:nvGrpSpPr>
          <p:cNvPr id="17" name="object 17"/>
          <p:cNvGrpSpPr/>
          <p:nvPr/>
        </p:nvGrpSpPr>
        <p:grpSpPr>
          <a:xfrm>
            <a:off x="13325992" y="715294"/>
            <a:ext cx="3279140" cy="2051685"/>
            <a:chOff x="13325992" y="715294"/>
            <a:chExt cx="3279140" cy="2051685"/>
          </a:xfrm>
        </p:grpSpPr>
        <p:sp>
          <p:nvSpPr>
            <p:cNvPr id="18" name="object 18"/>
            <p:cNvSpPr/>
            <p:nvPr/>
          </p:nvSpPr>
          <p:spPr>
            <a:xfrm>
              <a:off x="14948017" y="895633"/>
              <a:ext cx="1372235" cy="1414780"/>
            </a:xfrm>
            <a:custGeom>
              <a:avLst/>
              <a:gdLst/>
              <a:ahLst/>
              <a:cxnLst/>
              <a:rect l="l" t="t" r="r" b="b"/>
              <a:pathLst>
                <a:path w="1372234" h="1414780">
                  <a:moveTo>
                    <a:pt x="0" y="1414625"/>
                  </a:moveTo>
                  <a:lnTo>
                    <a:pt x="5891" y="789543"/>
                  </a:lnTo>
                  <a:lnTo>
                    <a:pt x="1371979" y="0"/>
                  </a:lnTo>
                  <a:lnTo>
                    <a:pt x="1371979" y="93696"/>
                  </a:lnTo>
                  <a:lnTo>
                    <a:pt x="0" y="1414625"/>
                  </a:lnTo>
                  <a:close/>
                </a:path>
              </a:pathLst>
            </a:custGeom>
            <a:solidFill>
              <a:srgbClr val="F0ABC1"/>
            </a:solidFill>
          </p:spPr>
          <p:txBody>
            <a:bodyPr wrap="square" lIns="0" tIns="0" rIns="0" bIns="0" rtlCol="0"/>
            <a:lstStyle/>
            <a:p>
              <a:endParaRPr/>
            </a:p>
          </p:txBody>
        </p:sp>
        <p:sp>
          <p:nvSpPr>
            <p:cNvPr id="19" name="object 19"/>
            <p:cNvSpPr/>
            <p:nvPr/>
          </p:nvSpPr>
          <p:spPr>
            <a:xfrm>
              <a:off x="14780447" y="743622"/>
              <a:ext cx="1783080" cy="1567180"/>
            </a:xfrm>
            <a:custGeom>
              <a:avLst/>
              <a:gdLst/>
              <a:ahLst/>
              <a:cxnLst/>
              <a:rect l="l" t="t" r="r" b="b"/>
              <a:pathLst>
                <a:path w="1783080" h="1567180">
                  <a:moveTo>
                    <a:pt x="167569" y="1566636"/>
                  </a:moveTo>
                  <a:lnTo>
                    <a:pt x="0" y="837374"/>
                  </a:lnTo>
                  <a:lnTo>
                    <a:pt x="1783049" y="0"/>
                  </a:lnTo>
                  <a:lnTo>
                    <a:pt x="335794" y="1031320"/>
                  </a:lnTo>
                  <a:lnTo>
                    <a:pt x="167569" y="1566636"/>
                  </a:lnTo>
                  <a:close/>
                </a:path>
              </a:pathLst>
            </a:custGeom>
            <a:solidFill>
              <a:srgbClr val="F6B4A6"/>
            </a:solidFill>
          </p:spPr>
          <p:txBody>
            <a:bodyPr wrap="square" lIns="0" tIns="0" rIns="0" bIns="0" rtlCol="0"/>
            <a:lstStyle/>
            <a:p>
              <a:endParaRPr/>
            </a:p>
          </p:txBody>
        </p:sp>
        <p:sp>
          <p:nvSpPr>
            <p:cNvPr id="20" name="object 20"/>
            <p:cNvSpPr/>
            <p:nvPr/>
          </p:nvSpPr>
          <p:spPr>
            <a:xfrm>
              <a:off x="14146169" y="727128"/>
              <a:ext cx="2446020" cy="1414145"/>
            </a:xfrm>
            <a:custGeom>
              <a:avLst/>
              <a:gdLst/>
              <a:ahLst/>
              <a:cxnLst/>
              <a:rect l="l" t="t" r="r" b="b"/>
              <a:pathLst>
                <a:path w="2446019" h="1414145">
                  <a:moveTo>
                    <a:pt x="636242" y="853867"/>
                  </a:moveTo>
                  <a:lnTo>
                    <a:pt x="0" y="485632"/>
                  </a:lnTo>
                  <a:lnTo>
                    <a:pt x="2334851" y="2078"/>
                  </a:lnTo>
                  <a:lnTo>
                    <a:pt x="2356483" y="0"/>
                  </a:lnTo>
                  <a:lnTo>
                    <a:pt x="2378298" y="2160"/>
                  </a:lnTo>
                  <a:lnTo>
                    <a:pt x="2399009" y="7883"/>
                  </a:lnTo>
                  <a:lnTo>
                    <a:pt x="2417327" y="16493"/>
                  </a:lnTo>
                  <a:lnTo>
                    <a:pt x="636242" y="853867"/>
                  </a:lnTo>
                  <a:close/>
                </a:path>
                <a:path w="2446019" h="1414145">
                  <a:moveTo>
                    <a:pt x="1605006" y="1414082"/>
                  </a:moveTo>
                  <a:lnTo>
                    <a:pt x="972036" y="1047813"/>
                  </a:lnTo>
                  <a:lnTo>
                    <a:pt x="2417327" y="16493"/>
                  </a:lnTo>
                  <a:lnTo>
                    <a:pt x="2432352" y="27191"/>
                  </a:lnTo>
                  <a:lnTo>
                    <a:pt x="2442283" y="39180"/>
                  </a:lnTo>
                  <a:lnTo>
                    <a:pt x="2445954" y="51783"/>
                  </a:lnTo>
                  <a:lnTo>
                    <a:pt x="2442201" y="64324"/>
                  </a:lnTo>
                  <a:lnTo>
                    <a:pt x="1605006" y="1414082"/>
                  </a:lnTo>
                  <a:close/>
                </a:path>
              </a:pathLst>
            </a:custGeom>
            <a:solidFill>
              <a:srgbClr val="94DDDE"/>
            </a:solidFill>
          </p:spPr>
          <p:txBody>
            <a:bodyPr wrap="square" lIns="0" tIns="0" rIns="0" bIns="0" rtlCol="0"/>
            <a:lstStyle/>
            <a:p>
              <a:endParaRPr/>
            </a:p>
          </p:txBody>
        </p:sp>
        <p:sp>
          <p:nvSpPr>
            <p:cNvPr id="21" name="object 21"/>
            <p:cNvSpPr/>
            <p:nvPr/>
          </p:nvSpPr>
          <p:spPr>
            <a:xfrm>
              <a:off x="13325992" y="715294"/>
              <a:ext cx="3278936" cy="2051163"/>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30179F7E-237D-625F-1151-55EC10D1CE25}"/>
              </a:ext>
            </a:extLst>
          </p:cNvPr>
          <p:cNvSpPr/>
          <p:nvPr/>
        </p:nvSpPr>
        <p:spPr>
          <a:xfrm>
            <a:off x="8172450" y="1"/>
            <a:ext cx="10115550"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sp>
        <p:nvSpPr>
          <p:cNvPr id="2" name="AutoShape 2"/>
          <p:cNvSpPr/>
          <p:nvPr/>
        </p:nvSpPr>
        <p:spPr>
          <a:xfrm>
            <a:off x="0" y="0"/>
            <a:ext cx="8176812" cy="10287000"/>
          </a:xfrm>
          <a:prstGeom prst="rect">
            <a:avLst/>
          </a:prstGeom>
          <a:solidFill>
            <a:srgbClr val="89E798"/>
          </a:solidFill>
        </p:spPr>
      </p:sp>
      <p:grpSp>
        <p:nvGrpSpPr>
          <p:cNvPr id="4" name="Group 4"/>
          <p:cNvGrpSpPr/>
          <p:nvPr/>
        </p:nvGrpSpPr>
        <p:grpSpPr>
          <a:xfrm>
            <a:off x="9737044" y="372512"/>
            <a:ext cx="8194439" cy="2841894"/>
            <a:chOff x="0" y="-38100"/>
            <a:chExt cx="9882016" cy="2902264"/>
          </a:xfrm>
        </p:grpSpPr>
        <p:sp>
          <p:nvSpPr>
            <p:cNvPr id="5" name="TextBox 5"/>
            <p:cNvSpPr txBox="1"/>
            <p:nvPr/>
          </p:nvSpPr>
          <p:spPr>
            <a:xfrm>
              <a:off x="0" y="1819133"/>
              <a:ext cx="9882016" cy="1045031"/>
            </a:xfrm>
            <a:prstGeom prst="rect">
              <a:avLst/>
            </a:prstGeom>
          </p:spPr>
          <p:txBody>
            <a:bodyPr lIns="0" tIns="0" rIns="0" bIns="0" rtlCol="0" anchor="t">
              <a:spAutoFit/>
            </a:bodyPr>
            <a:lstStyle/>
            <a:p>
              <a:pPr>
                <a:lnSpc>
                  <a:spcPts val="2730"/>
                </a:lnSpc>
              </a:pPr>
              <a:r>
                <a:rPr lang="vi-VN" sz="2100" dirty="0">
                  <a:solidFill>
                    <a:srgbClr val="003300"/>
                  </a:solidFill>
                  <a:effectLst/>
                  <a:latin typeface="Inter"/>
                  <a:ea typeface="SimSun"/>
                  <a:cs typeface="Times New Roman"/>
                </a:rPr>
                <a:t>Chất lượng đời sống nâng cao, họ muốn đi du lịch trải nghiệm những vùng đất mới hay phục vụ cho công việc phải đi công tác xa, thì khách sạn là lựa chọn hàng đầu không thể bỏ qua.</a:t>
              </a:r>
              <a:r>
                <a:rPr lang="vi-VN" sz="2100" dirty="0">
                  <a:solidFill>
                    <a:srgbClr val="003300"/>
                  </a:solidFill>
                  <a:latin typeface="Inter"/>
                  <a:ea typeface="SimSun"/>
                  <a:cs typeface="Times New Roman"/>
                </a:rPr>
                <a:t> </a:t>
              </a:r>
              <a:endParaRPr lang="en-US" sz="2100" dirty="0">
                <a:solidFill>
                  <a:srgbClr val="003300"/>
                </a:solidFill>
                <a:latin typeface="Inter"/>
              </a:endParaRPr>
            </a:p>
          </p:txBody>
        </p:sp>
        <p:sp>
          <p:nvSpPr>
            <p:cNvPr id="6" name="TextBox 6"/>
            <p:cNvSpPr txBox="1"/>
            <p:nvPr/>
          </p:nvSpPr>
          <p:spPr>
            <a:xfrm>
              <a:off x="0" y="-38100"/>
              <a:ext cx="9882016" cy="1781182"/>
            </a:xfrm>
            <a:prstGeom prst="rect">
              <a:avLst/>
            </a:prstGeom>
          </p:spPr>
          <p:txBody>
            <a:bodyPr lIns="0" tIns="0" rIns="0" bIns="0" rtlCol="0" anchor="t">
              <a:spAutoFit/>
            </a:bodyPr>
            <a:lstStyle/>
            <a:p>
              <a:pPr>
                <a:lnSpc>
                  <a:spcPts val="4550"/>
                </a:lnSpc>
              </a:pPr>
              <a:r>
                <a:rPr lang="vi-VN" sz="3500" dirty="0">
                  <a:solidFill>
                    <a:srgbClr val="094850"/>
                  </a:solidFill>
                  <a:effectLst/>
                  <a:latin typeface="Inter Bold"/>
                  <a:ea typeface="SimSun"/>
                  <a:cs typeface="Times New Roman"/>
                </a:rPr>
                <a:t>Khách hàng </a:t>
              </a:r>
              <a:r>
                <a:rPr lang="en-US" sz="3500" dirty="0" err="1">
                  <a:solidFill>
                    <a:srgbClr val="094850"/>
                  </a:solidFill>
                  <a:effectLst/>
                  <a:latin typeface="Inter Bold"/>
                  <a:ea typeface="Calibri" panose="020F0502020204030204" pitchFamily="34" charset="0"/>
                  <a:cs typeface="Times New Roman" panose="02020603050405020304" pitchFamily="18" charset="0"/>
                </a:rPr>
                <a:t>đều</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có</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mong</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muốn</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rằng</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có</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thể</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tìm</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kiếm</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một</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khách</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sạn</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đảm</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bảo</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chỗ</a:t>
              </a:r>
              <a:r>
                <a:rPr lang="en-US" sz="3500" dirty="0">
                  <a:solidFill>
                    <a:srgbClr val="094850"/>
                  </a:solidFill>
                  <a:effectLst/>
                  <a:latin typeface="Inter Bold"/>
                  <a:ea typeface="Calibri" panose="020F0502020204030204" pitchFamily="34" charset="0"/>
                  <a:cs typeface="Times New Roman" panose="02020603050405020304" pitchFamily="18" charset="0"/>
                </a:rPr>
                <a:t> ở </a:t>
              </a:r>
              <a:r>
                <a:rPr lang="en-US" sz="3500" dirty="0" err="1">
                  <a:solidFill>
                    <a:srgbClr val="094850"/>
                  </a:solidFill>
                  <a:effectLst/>
                  <a:latin typeface="Inter Bold"/>
                  <a:ea typeface="Calibri" panose="020F0502020204030204" pitchFamily="34" charset="0"/>
                  <a:cs typeface="Times New Roman" panose="02020603050405020304" pitchFamily="18" charset="0"/>
                </a:rPr>
                <a:t>thích</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hợp</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tiện</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nghi</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với</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giá</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cả</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hợp</a:t>
              </a:r>
              <a:r>
                <a:rPr lang="en-US" sz="3500" dirty="0">
                  <a:solidFill>
                    <a:srgbClr val="094850"/>
                  </a:solidFill>
                  <a:effectLst/>
                  <a:latin typeface="Inter Bold"/>
                  <a:ea typeface="Calibri" panose="020F0502020204030204" pitchFamily="34" charset="0"/>
                  <a:cs typeface="Times New Roman" panose="02020603050405020304" pitchFamily="18" charset="0"/>
                </a:rPr>
                <a:t> </a:t>
              </a:r>
              <a:r>
                <a:rPr lang="en-US" sz="3500" dirty="0" err="1">
                  <a:solidFill>
                    <a:srgbClr val="094850"/>
                  </a:solidFill>
                  <a:effectLst/>
                  <a:latin typeface="Inter Bold"/>
                  <a:ea typeface="Calibri" panose="020F0502020204030204" pitchFamily="34" charset="0"/>
                  <a:cs typeface="Times New Roman" panose="02020603050405020304" pitchFamily="18" charset="0"/>
                </a:rPr>
                <a:t>lý</a:t>
              </a:r>
              <a:r>
                <a:rPr lang="en-US" sz="3500" dirty="0">
                  <a:solidFill>
                    <a:srgbClr val="094850"/>
                  </a:solidFill>
                  <a:latin typeface="Inter Bold"/>
                  <a:ea typeface="Calibri" panose="020F0502020204030204" pitchFamily="34" charset="0"/>
                  <a:cs typeface="Times New Roman" panose="02020603050405020304" pitchFamily="18" charset="0"/>
                </a:rPr>
                <a:t>.</a:t>
              </a:r>
              <a:endParaRPr lang="en-US" sz="3500" dirty="0">
                <a:solidFill>
                  <a:srgbClr val="094850"/>
                </a:solidFill>
                <a:latin typeface="Inter Bold"/>
              </a:endParaRPr>
            </a:p>
          </p:txBody>
        </p:sp>
      </p:grpSp>
      <p:grpSp>
        <p:nvGrpSpPr>
          <p:cNvPr id="7" name="Group 7"/>
          <p:cNvGrpSpPr/>
          <p:nvPr/>
        </p:nvGrpSpPr>
        <p:grpSpPr>
          <a:xfrm>
            <a:off x="9713231" y="3317174"/>
            <a:ext cx="8549095" cy="3315635"/>
            <a:chOff x="-1999" y="31247"/>
            <a:chExt cx="9828283" cy="1696318"/>
          </a:xfrm>
        </p:grpSpPr>
        <p:sp>
          <p:nvSpPr>
            <p:cNvPr id="8" name="TextBox 8"/>
            <p:cNvSpPr txBox="1"/>
            <p:nvPr/>
          </p:nvSpPr>
          <p:spPr>
            <a:xfrm>
              <a:off x="14427" y="672602"/>
              <a:ext cx="9400297" cy="1054963"/>
            </a:xfrm>
            <a:prstGeom prst="rect">
              <a:avLst/>
            </a:prstGeom>
          </p:spPr>
          <p:txBody>
            <a:bodyPr wrap="square" lIns="0" tIns="0" rIns="0" bIns="0" rtlCol="0" anchor="t">
              <a:spAutoFit/>
            </a:bodyPr>
            <a:lstStyle/>
            <a:p>
              <a:pPr>
                <a:lnSpc>
                  <a:spcPts val="2730"/>
                </a:lnSpc>
              </a:pPr>
              <a:r>
                <a:rPr lang="vi-VN" sz="2100" dirty="0">
                  <a:solidFill>
                    <a:srgbClr val="003300"/>
                  </a:solidFill>
                  <a:latin typeface="Inter"/>
                  <a:ea typeface="SimSun"/>
                  <a:cs typeface="Times New Roman"/>
                </a:rPr>
                <a:t>N</a:t>
              </a:r>
              <a:r>
                <a:rPr lang="vi-VN" sz="2100" dirty="0">
                  <a:solidFill>
                    <a:srgbClr val="003300"/>
                  </a:solidFill>
                  <a:effectLst/>
                  <a:latin typeface="Inter"/>
                  <a:ea typeface="SimSun"/>
                  <a:cs typeface="Times New Roman"/>
                </a:rPr>
                <a:t>goài việc đặt phòng theo kiểu truyền thống là đến tận nơi sẽ gây không ít bất tiện cho khách hàng</a:t>
              </a:r>
              <a:r>
                <a:rPr lang="vi-VN" sz="2100" dirty="0">
                  <a:solidFill>
                    <a:srgbClr val="003300"/>
                  </a:solidFill>
                  <a:latin typeface="Inter"/>
                  <a:ea typeface="SimSun"/>
                  <a:cs typeface="Times New Roman"/>
                </a:rPr>
                <a:t>.</a:t>
              </a:r>
              <a:r>
                <a:rPr lang="vi-VN" sz="2100" dirty="0">
                  <a:solidFill>
                    <a:srgbClr val="003300"/>
                  </a:solidFill>
                  <a:effectLst/>
                  <a:latin typeface="Inter"/>
                  <a:ea typeface="SimSun"/>
                  <a:cs typeface="Times New Roman"/>
                </a:rPr>
                <a:t> </a:t>
              </a:r>
              <a:r>
                <a:rPr lang="en-US" sz="2100" dirty="0" err="1">
                  <a:solidFill>
                    <a:srgbClr val="003300"/>
                  </a:solidFill>
                  <a:effectLst/>
                  <a:latin typeface="Inter"/>
                  <a:ea typeface="Calibri" panose="020F0502020204030204" pitchFamily="34" charset="0"/>
                  <a:cs typeface="Times New Roman" panose="02020603050405020304" pitchFamily="18" charset="0"/>
                </a:rPr>
                <a:t>Nắm</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bắt</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dược</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nhu</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cầu</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đó</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nhiều</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khách</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sạn</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đã</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tự</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cải</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tiến</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mình</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bằng</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việc</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xây</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dựng</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một</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hệ</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thống</a:t>
              </a:r>
              <a:r>
                <a:rPr lang="en-US" sz="2100" dirty="0">
                  <a:solidFill>
                    <a:srgbClr val="003300"/>
                  </a:solidFill>
                  <a:effectLst/>
                  <a:latin typeface="Inter"/>
                  <a:ea typeface="Calibri" panose="020F0502020204030204" pitchFamily="34" charset="0"/>
                  <a:cs typeface="Times New Roman" panose="02020603050405020304" pitchFamily="18" charset="0"/>
                </a:rPr>
                <a:t> website </a:t>
              </a:r>
              <a:r>
                <a:rPr lang="en-US" sz="2100" dirty="0" err="1">
                  <a:solidFill>
                    <a:srgbClr val="003300"/>
                  </a:solidFill>
                  <a:effectLst/>
                  <a:latin typeface="Inter"/>
                  <a:ea typeface="Calibri" panose="020F0502020204030204" pitchFamily="34" charset="0"/>
                  <a:cs typeface="Times New Roman" panose="02020603050405020304" pitchFamily="18" charset="0"/>
                </a:rPr>
                <a:t>cho</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phép</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khách</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hàng</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đặt</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phòng</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khách</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sạn</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trực</a:t>
              </a:r>
              <a:r>
                <a:rPr lang="en-US" sz="2100" dirty="0">
                  <a:solidFill>
                    <a:srgbClr val="003300"/>
                  </a:solidFill>
                  <a:effectLst/>
                  <a:latin typeface="Inter"/>
                  <a:ea typeface="Calibri" panose="020F0502020204030204" pitchFamily="34" charset="0"/>
                  <a:cs typeface="Times New Roman" panose="02020603050405020304" pitchFamily="18" charset="0"/>
                </a:rPr>
                <a:t> </a:t>
              </a:r>
              <a:r>
                <a:rPr lang="en-US" sz="2100" dirty="0" err="1">
                  <a:solidFill>
                    <a:srgbClr val="003300"/>
                  </a:solidFill>
                  <a:effectLst/>
                  <a:latin typeface="Inter"/>
                  <a:ea typeface="Calibri" panose="020F0502020204030204" pitchFamily="34" charset="0"/>
                  <a:cs typeface="Times New Roman" panose="02020603050405020304" pitchFamily="18" charset="0"/>
                </a:rPr>
                <a:t>tuyến</a:t>
              </a:r>
              <a:r>
                <a:rPr lang="vi-VN" sz="2100" dirty="0">
                  <a:solidFill>
                    <a:srgbClr val="003300"/>
                  </a:solidFill>
                  <a:effectLst/>
                  <a:latin typeface="Inter"/>
                  <a:ea typeface="SimSun"/>
                  <a:cs typeface="Times New Roman"/>
                </a:rPr>
                <a:t>. Khách hàng cũng sẽ tin tưởng hơn khi mà đặt phòng ngay trên chính trang web của khách sạn.</a:t>
              </a:r>
              <a:r>
                <a:rPr lang="vi-VN" sz="2100" dirty="0">
                  <a:solidFill>
                    <a:srgbClr val="003300"/>
                  </a:solidFill>
                  <a:latin typeface="Inter"/>
                  <a:ea typeface="SimSun"/>
                  <a:cs typeface="Times New Roman"/>
                </a:rPr>
                <a:t> </a:t>
              </a:r>
              <a:endParaRPr lang="vi-VN" sz="2100" dirty="0">
                <a:solidFill>
                  <a:srgbClr val="003300"/>
                </a:solidFill>
                <a:effectLst/>
                <a:latin typeface="Inter"/>
                <a:ea typeface="SimSun" panose="02010600030101010101" pitchFamily="2" charset="-122"/>
                <a:cs typeface="Times New Roman" panose="02020603050405020304" pitchFamily="18" charset="0"/>
              </a:endParaRPr>
            </a:p>
            <a:p>
              <a:pPr>
                <a:lnSpc>
                  <a:spcPts val="2730"/>
                </a:lnSpc>
              </a:pPr>
              <a:endParaRPr lang="en-US" sz="2100" dirty="0">
                <a:solidFill>
                  <a:srgbClr val="003300"/>
                </a:solidFill>
                <a:latin typeface="Inter"/>
              </a:endParaRPr>
            </a:p>
          </p:txBody>
        </p:sp>
        <p:sp>
          <p:nvSpPr>
            <p:cNvPr id="9" name="TextBox 9"/>
            <p:cNvSpPr txBox="1"/>
            <p:nvPr/>
          </p:nvSpPr>
          <p:spPr>
            <a:xfrm>
              <a:off x="-1999" y="31247"/>
              <a:ext cx="9828283" cy="588777"/>
            </a:xfrm>
            <a:prstGeom prst="rect">
              <a:avLst/>
            </a:prstGeom>
          </p:spPr>
          <p:txBody>
            <a:bodyPr lIns="0" tIns="0" rIns="0" bIns="0" rtlCol="0" anchor="t">
              <a:spAutoFit/>
            </a:bodyPr>
            <a:lstStyle/>
            <a:p>
              <a:pPr>
                <a:lnSpc>
                  <a:spcPts val="4550"/>
                </a:lnSpc>
              </a:pPr>
              <a:r>
                <a:rPr lang="vi-VN" sz="3500" dirty="0">
                  <a:solidFill>
                    <a:srgbClr val="094850"/>
                  </a:solidFill>
                  <a:effectLst/>
                  <a:latin typeface="Inter Bold"/>
                  <a:ea typeface="SimSun"/>
                  <a:cs typeface="Times New Roman"/>
                </a:rPr>
                <a:t>Khách hàng thường sẽ bối rối trong khâu tìm kiếm và đặt phòng.</a:t>
              </a:r>
              <a:endParaRPr lang="en-US" sz="3500" dirty="0">
                <a:solidFill>
                  <a:srgbClr val="094850"/>
                </a:solidFill>
                <a:latin typeface="Inter Bold"/>
              </a:endParaRPr>
            </a:p>
          </p:txBody>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9527" y="5546025"/>
            <a:ext cx="6579870" cy="4007739"/>
          </a:xfrm>
          <a:prstGeom prst="rect">
            <a:avLst/>
          </a:prstGeom>
        </p:spPr>
      </p:pic>
      <p:sp>
        <p:nvSpPr>
          <p:cNvPr id="14" name="object 32">
            <a:extLst>
              <a:ext uri="{FF2B5EF4-FFF2-40B4-BE49-F238E27FC236}">
                <a16:creationId xmlns:a16="http://schemas.microsoft.com/office/drawing/2014/main" id="{E7272A2E-F2AF-5B7C-0D58-AF6A558582FF}"/>
              </a:ext>
            </a:extLst>
          </p:cNvPr>
          <p:cNvSpPr txBox="1"/>
          <p:nvPr/>
        </p:nvSpPr>
        <p:spPr>
          <a:xfrm>
            <a:off x="1072388" y="1461693"/>
            <a:ext cx="6623812" cy="1387624"/>
          </a:xfrm>
          <a:prstGeom prst="rect">
            <a:avLst/>
          </a:prstGeom>
        </p:spPr>
        <p:txBody>
          <a:bodyPr vert="horz" wrap="square" lIns="0" tIns="354965" rIns="0" bIns="0" rtlCol="0">
            <a:spAutoFit/>
          </a:bodyPr>
          <a:lstStyle/>
          <a:p>
            <a:pPr marL="1384300" marR="5080" indent="-1371600">
              <a:lnSpc>
                <a:spcPct val="75500"/>
              </a:lnSpc>
              <a:spcBef>
                <a:spcPts val="2795"/>
              </a:spcBef>
              <a:buAutoNum type="arabicPeriod"/>
            </a:pPr>
            <a:r>
              <a:rPr lang="vi-VN" sz="8800" spc="-675" dirty="0">
                <a:solidFill>
                  <a:srgbClr val="09484F"/>
                </a:solidFill>
                <a:latin typeface="Arial"/>
                <a:cs typeface="Arial"/>
              </a:rPr>
              <a:t>MỞ ĐẦU</a:t>
            </a:r>
          </a:p>
        </p:txBody>
      </p:sp>
      <p:sp>
        <p:nvSpPr>
          <p:cNvPr id="15" name="TextBox 14">
            <a:extLst>
              <a:ext uri="{FF2B5EF4-FFF2-40B4-BE49-F238E27FC236}">
                <a16:creationId xmlns:a16="http://schemas.microsoft.com/office/drawing/2014/main" id="{0DA0F908-64C0-3A76-9031-E6FC4BEE1BEA}"/>
              </a:ext>
            </a:extLst>
          </p:cNvPr>
          <p:cNvSpPr txBox="1"/>
          <p:nvPr/>
        </p:nvSpPr>
        <p:spPr>
          <a:xfrm>
            <a:off x="2362200" y="3063001"/>
            <a:ext cx="4572000" cy="1259384"/>
          </a:xfrm>
          <a:prstGeom prst="rect">
            <a:avLst/>
          </a:prstGeom>
          <a:noFill/>
        </p:spPr>
        <p:txBody>
          <a:bodyPr wrap="square" rtlCol="0">
            <a:spAutoFit/>
          </a:bodyPr>
          <a:lstStyle/>
          <a:p>
            <a:pPr marL="12700" marR="5080">
              <a:lnSpc>
                <a:spcPct val="75500"/>
              </a:lnSpc>
              <a:spcBef>
                <a:spcPts val="2795"/>
              </a:spcBef>
            </a:pPr>
            <a:r>
              <a:rPr lang="vi-VN" sz="4800" spc="-300" dirty="0">
                <a:solidFill>
                  <a:srgbClr val="09484F"/>
                </a:solidFill>
                <a:latin typeface="Josefin Sans Regular" pitchFamily="2" charset="0"/>
                <a:cs typeface="Arial"/>
              </a:rPr>
              <a:t>Lý do chọn đề tài? </a:t>
            </a:r>
            <a:endParaRPr lang="vi-VN" sz="4800" spc="-300" dirty="0">
              <a:latin typeface="Josefin Sans Regular" pitchFamily="2" charset="0"/>
              <a:cs typeface="Arial"/>
            </a:endParaRPr>
          </a:p>
        </p:txBody>
      </p:sp>
      <p:sp>
        <p:nvSpPr>
          <p:cNvPr id="17" name="Thought Bubble: Cloud 16">
            <a:extLst>
              <a:ext uri="{FF2B5EF4-FFF2-40B4-BE49-F238E27FC236}">
                <a16:creationId xmlns:a16="http://schemas.microsoft.com/office/drawing/2014/main" id="{BD439225-C116-518E-60C3-65989B483B8E}"/>
              </a:ext>
            </a:extLst>
          </p:cNvPr>
          <p:cNvSpPr/>
          <p:nvPr/>
        </p:nvSpPr>
        <p:spPr>
          <a:xfrm>
            <a:off x="8794645" y="1140901"/>
            <a:ext cx="615340" cy="486823"/>
          </a:xfrm>
          <a:prstGeom prst="cloudCallout">
            <a:avLst/>
          </a:prstGeom>
          <a:solidFill>
            <a:srgbClr val="0948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hought Bubble: Cloud 17">
            <a:extLst>
              <a:ext uri="{FF2B5EF4-FFF2-40B4-BE49-F238E27FC236}">
                <a16:creationId xmlns:a16="http://schemas.microsoft.com/office/drawing/2014/main" id="{28D7CDB2-25B3-CEF1-46DC-673FF6A3DA63}"/>
              </a:ext>
            </a:extLst>
          </p:cNvPr>
          <p:cNvSpPr/>
          <p:nvPr/>
        </p:nvSpPr>
        <p:spPr>
          <a:xfrm>
            <a:off x="8794645" y="6632003"/>
            <a:ext cx="615340" cy="486823"/>
          </a:xfrm>
          <a:prstGeom prst="cloudCallout">
            <a:avLst/>
          </a:prstGeom>
          <a:solidFill>
            <a:srgbClr val="0948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hought Bubble: Cloud 18">
            <a:extLst>
              <a:ext uri="{FF2B5EF4-FFF2-40B4-BE49-F238E27FC236}">
                <a16:creationId xmlns:a16="http://schemas.microsoft.com/office/drawing/2014/main" id="{5CD452A3-742B-CD57-8925-0910613C3E87}"/>
              </a:ext>
            </a:extLst>
          </p:cNvPr>
          <p:cNvSpPr/>
          <p:nvPr/>
        </p:nvSpPr>
        <p:spPr>
          <a:xfrm>
            <a:off x="8794645" y="3600100"/>
            <a:ext cx="615340" cy="486823"/>
          </a:xfrm>
          <a:prstGeom prst="cloudCallout">
            <a:avLst/>
          </a:prstGeom>
          <a:solidFill>
            <a:srgbClr val="0948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12">
            <a:extLst>
              <a:ext uri="{FF2B5EF4-FFF2-40B4-BE49-F238E27FC236}">
                <a16:creationId xmlns:a16="http://schemas.microsoft.com/office/drawing/2014/main" id="{8D8259A6-6C8F-4096-AF28-B4C89A51FC91}"/>
              </a:ext>
            </a:extLst>
          </p:cNvPr>
          <p:cNvSpPr txBox="1"/>
          <p:nvPr/>
        </p:nvSpPr>
        <p:spPr>
          <a:xfrm>
            <a:off x="9713231" y="6382499"/>
            <a:ext cx="7517178" cy="1154227"/>
          </a:xfrm>
          <a:prstGeom prst="rect">
            <a:avLst/>
          </a:prstGeom>
        </p:spPr>
        <p:txBody>
          <a:bodyPr lIns="0" tIns="0" rIns="0" bIns="0" rtlCol="0" anchor="t">
            <a:spAutoFit/>
          </a:bodyPr>
          <a:lstStyle/>
          <a:p>
            <a:pPr>
              <a:lnSpc>
                <a:spcPts val="4550"/>
              </a:lnSpc>
            </a:pPr>
            <a:r>
              <a:rPr lang="vi-VN" sz="3600" dirty="0">
                <a:solidFill>
                  <a:srgbClr val="094850"/>
                </a:solidFill>
                <a:effectLst/>
                <a:latin typeface="Inter Bold"/>
              </a:rPr>
              <a:t>Xây dựng và quảng bá thương hiệu cho khách sạn</a:t>
            </a:r>
            <a:r>
              <a:rPr lang="vi-VN" sz="3500" dirty="0">
                <a:solidFill>
                  <a:srgbClr val="094850"/>
                </a:solidFill>
                <a:effectLst/>
                <a:latin typeface="Inter Bold"/>
              </a:rPr>
              <a:t>.</a:t>
            </a:r>
            <a:endParaRPr lang="vi-VN" sz="3600" dirty="0">
              <a:solidFill>
                <a:srgbClr val="094850"/>
              </a:solidFill>
              <a:effectLst/>
              <a:latin typeface="Inter Bold"/>
            </a:endParaRPr>
          </a:p>
        </p:txBody>
      </p:sp>
      <p:sp>
        <p:nvSpPr>
          <p:cNvPr id="25" name="TextBox 11">
            <a:extLst>
              <a:ext uri="{FF2B5EF4-FFF2-40B4-BE49-F238E27FC236}">
                <a16:creationId xmlns:a16="http://schemas.microsoft.com/office/drawing/2014/main" id="{4C7A31A2-2EF3-28D3-0707-163FCD346FF2}"/>
              </a:ext>
            </a:extLst>
          </p:cNvPr>
          <p:cNvSpPr txBox="1"/>
          <p:nvPr/>
        </p:nvSpPr>
        <p:spPr>
          <a:xfrm>
            <a:off x="9727519" y="7490409"/>
            <a:ext cx="7517178" cy="969496"/>
          </a:xfrm>
          <a:prstGeom prst="rect">
            <a:avLst/>
          </a:prstGeom>
        </p:spPr>
        <p:txBody>
          <a:bodyPr lIns="0" tIns="0" rIns="0" bIns="0" rtlCol="0" anchor="t">
            <a:spAutoFit/>
          </a:bodyPr>
          <a:lstStyle/>
          <a:p>
            <a:pPr algn="l"/>
            <a:r>
              <a:rPr lang="vi-VN" sz="2100" b="0" i="0" dirty="0">
                <a:solidFill>
                  <a:srgbClr val="333333"/>
                </a:solidFill>
                <a:effectLst/>
                <a:latin typeface="Inter"/>
              </a:rPr>
              <a:t>Website đặt phòng cho khách sạn không chỉ có mỗi chức năng là đặt phòng. Đây còn là kênh để khách sạn có thể quảng bá thương hiệu của mình tới hàng triệu du khách trong và ngoài nước</a:t>
            </a:r>
          </a:p>
        </p:txBody>
      </p:sp>
      <p:sp>
        <p:nvSpPr>
          <p:cNvPr id="26" name="TextBox 12">
            <a:extLst>
              <a:ext uri="{FF2B5EF4-FFF2-40B4-BE49-F238E27FC236}">
                <a16:creationId xmlns:a16="http://schemas.microsoft.com/office/drawing/2014/main" id="{6C15B6C1-8482-5A22-A1A4-237F56431C1D}"/>
              </a:ext>
            </a:extLst>
          </p:cNvPr>
          <p:cNvSpPr txBox="1"/>
          <p:nvPr/>
        </p:nvSpPr>
        <p:spPr>
          <a:xfrm>
            <a:off x="9713231" y="8642132"/>
            <a:ext cx="7517178" cy="1107996"/>
          </a:xfrm>
          <a:prstGeom prst="rect">
            <a:avLst/>
          </a:prstGeom>
        </p:spPr>
        <p:txBody>
          <a:bodyPr lIns="0" tIns="0" rIns="0" bIns="0" rtlCol="0" anchor="t">
            <a:spAutoFit/>
          </a:bodyPr>
          <a:lstStyle/>
          <a:p>
            <a:pPr algn="l"/>
            <a:r>
              <a:rPr lang="vi-VN" sz="3600" dirty="0">
                <a:solidFill>
                  <a:srgbClr val="094850"/>
                </a:solidFill>
                <a:effectLst/>
                <a:latin typeface="Inter Bold"/>
              </a:rPr>
              <a:t>Dễ dàng thu hút khách hàng tiềm năng và thúc đẩy doanh thu cho khách sạn.</a:t>
            </a:r>
          </a:p>
        </p:txBody>
      </p:sp>
      <p:sp>
        <p:nvSpPr>
          <p:cNvPr id="28" name="Thought Bubble: Cloud 27">
            <a:extLst>
              <a:ext uri="{FF2B5EF4-FFF2-40B4-BE49-F238E27FC236}">
                <a16:creationId xmlns:a16="http://schemas.microsoft.com/office/drawing/2014/main" id="{D07E1860-E5C8-1473-67C5-2311A289F44C}"/>
              </a:ext>
            </a:extLst>
          </p:cNvPr>
          <p:cNvSpPr/>
          <p:nvPr/>
        </p:nvSpPr>
        <p:spPr>
          <a:xfrm>
            <a:off x="8836330" y="8709307"/>
            <a:ext cx="615340" cy="486823"/>
          </a:xfrm>
          <a:prstGeom prst="cloudCallout">
            <a:avLst/>
          </a:prstGeom>
          <a:solidFill>
            <a:srgbClr val="0948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3566" y="2646510"/>
            <a:ext cx="7417964" cy="6307913"/>
            <a:chOff x="0" y="-19051"/>
            <a:chExt cx="9890619" cy="8410549"/>
          </a:xfrm>
        </p:grpSpPr>
        <p:sp>
          <p:nvSpPr>
            <p:cNvPr id="3" name="TextBox 3"/>
            <p:cNvSpPr txBox="1"/>
            <p:nvPr/>
          </p:nvSpPr>
          <p:spPr>
            <a:xfrm>
              <a:off x="0" y="-19051"/>
              <a:ext cx="9850326" cy="1236577"/>
            </a:xfrm>
            <a:prstGeom prst="rect">
              <a:avLst/>
            </a:prstGeom>
          </p:spPr>
          <p:txBody>
            <a:bodyPr lIns="0" tIns="0" rIns="0" bIns="0" rtlCol="0" anchor="t">
              <a:spAutoFit/>
            </a:bodyPr>
            <a:lstStyle/>
            <a:p>
              <a:pPr>
                <a:lnSpc>
                  <a:spcPts val="7680"/>
                </a:lnSpc>
              </a:pPr>
              <a:r>
                <a:rPr lang="en-US" sz="6400" b="1" dirty="0" err="1">
                  <a:solidFill>
                    <a:schemeClr val="accent1">
                      <a:lumMod val="50000"/>
                    </a:schemeClr>
                  </a:solidFill>
                  <a:latin typeface="Arial" panose="020B0604020202020204" pitchFamily="34" charset="0"/>
                  <a:cs typeface="Arial" panose="020B0604020202020204" pitchFamily="34" charset="0"/>
                </a:rPr>
                <a:t>Mục</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tiêu</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thực</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hiện</a:t>
              </a:r>
              <a:endParaRPr lang="en-US" sz="6400" b="1" dirty="0">
                <a:solidFill>
                  <a:schemeClr val="accent1">
                    <a:lumMod val="50000"/>
                  </a:schemeClr>
                </a:solidFill>
                <a:latin typeface="Arial" panose="020B0604020202020204" pitchFamily="34" charset="0"/>
                <a:cs typeface="Arial" panose="020B0604020202020204" pitchFamily="34" charset="0"/>
              </a:endParaRPr>
            </a:p>
          </p:txBody>
        </p:sp>
        <p:sp>
          <p:nvSpPr>
            <p:cNvPr id="4" name="TextBox 4"/>
            <p:cNvSpPr txBox="1"/>
            <p:nvPr/>
          </p:nvSpPr>
          <p:spPr>
            <a:xfrm>
              <a:off x="40293" y="3211107"/>
              <a:ext cx="9850326" cy="5180391"/>
            </a:xfrm>
            <a:prstGeom prst="rect">
              <a:avLst/>
            </a:prstGeom>
          </p:spPr>
          <p:txBody>
            <a:bodyPr lIns="0" tIns="0" rIns="0" bIns="0" rtlCol="0" anchor="t">
              <a:spAutoFit/>
            </a:bodyPr>
            <a:lstStyle/>
            <a:p>
              <a:pPr marL="518160" lvl="1" indent="-259080">
                <a:lnSpc>
                  <a:spcPts val="3359"/>
                </a:lnSpc>
                <a:buFont typeface="Arial"/>
                <a:buChar char="•"/>
              </a:pPr>
              <a:r>
                <a:rPr lang="en-US" sz="2400" dirty="0" err="1">
                  <a:solidFill>
                    <a:srgbClr val="094850"/>
                  </a:solidFill>
                  <a:latin typeface="Josefin Sans Regular"/>
                </a:rPr>
                <a:t>Phân</a:t>
              </a:r>
              <a:r>
                <a:rPr lang="en-US" sz="2400" dirty="0">
                  <a:solidFill>
                    <a:srgbClr val="094850"/>
                  </a:solidFill>
                  <a:latin typeface="Josefin Sans Regular"/>
                </a:rPr>
                <a:t> </a:t>
              </a:r>
              <a:r>
                <a:rPr lang="en-US" sz="2400" dirty="0" err="1">
                  <a:solidFill>
                    <a:srgbClr val="094850"/>
                  </a:solidFill>
                  <a:latin typeface="Josefin Sans Regular"/>
                </a:rPr>
                <a:t>tích</a:t>
              </a:r>
              <a:r>
                <a:rPr lang="en-US" sz="2400" dirty="0">
                  <a:solidFill>
                    <a:srgbClr val="094850"/>
                  </a:solidFill>
                  <a:latin typeface="Josefin Sans Regular"/>
                </a:rPr>
                <a:t> </a:t>
              </a:r>
              <a:r>
                <a:rPr lang="en-US" sz="2400" dirty="0" err="1">
                  <a:solidFill>
                    <a:srgbClr val="094850"/>
                  </a:solidFill>
                  <a:latin typeface="Josefin Sans Regular"/>
                </a:rPr>
                <a:t>các</a:t>
              </a:r>
              <a:r>
                <a:rPr lang="en-US" sz="2400" dirty="0">
                  <a:solidFill>
                    <a:srgbClr val="094850"/>
                  </a:solidFill>
                  <a:latin typeface="Josefin Sans Regular"/>
                </a:rPr>
                <a:t> </a:t>
              </a:r>
              <a:r>
                <a:rPr lang="en-US" sz="2400" dirty="0" err="1">
                  <a:solidFill>
                    <a:srgbClr val="094850"/>
                  </a:solidFill>
                  <a:latin typeface="Josefin Sans Regular"/>
                </a:rPr>
                <a:t>yêu</a:t>
              </a:r>
              <a:r>
                <a:rPr lang="en-US" sz="2400" dirty="0">
                  <a:solidFill>
                    <a:srgbClr val="094850"/>
                  </a:solidFill>
                  <a:latin typeface="Josefin Sans Regular"/>
                </a:rPr>
                <a:t> </a:t>
              </a:r>
              <a:r>
                <a:rPr lang="en-US" sz="2400" dirty="0" err="1">
                  <a:solidFill>
                    <a:srgbClr val="094850"/>
                  </a:solidFill>
                  <a:latin typeface="Josefin Sans Regular"/>
                </a:rPr>
                <a:t>cầu</a:t>
              </a:r>
              <a:r>
                <a:rPr lang="en-US" sz="2400" dirty="0">
                  <a:solidFill>
                    <a:srgbClr val="094850"/>
                  </a:solidFill>
                  <a:latin typeface="Josefin Sans Regular"/>
                </a:rPr>
                <a:t> </a:t>
              </a:r>
              <a:r>
                <a:rPr lang="en-US" sz="2400" dirty="0" err="1">
                  <a:solidFill>
                    <a:srgbClr val="094850"/>
                  </a:solidFill>
                  <a:latin typeface="Josefin Sans Regular"/>
                </a:rPr>
                <a:t>cần</a:t>
              </a:r>
              <a:r>
                <a:rPr lang="en-US" sz="2400" dirty="0">
                  <a:solidFill>
                    <a:srgbClr val="094850"/>
                  </a:solidFill>
                  <a:latin typeface="Josefin Sans Regular"/>
                </a:rPr>
                <a:t> </a:t>
              </a:r>
              <a:r>
                <a:rPr lang="en-US" sz="2400" dirty="0" err="1">
                  <a:solidFill>
                    <a:srgbClr val="094850"/>
                  </a:solidFill>
                  <a:latin typeface="Josefin Sans Regular"/>
                </a:rPr>
                <a:t>thiết</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Tìm</a:t>
              </a:r>
              <a:r>
                <a:rPr lang="en-US" sz="2400" dirty="0">
                  <a:solidFill>
                    <a:srgbClr val="094850"/>
                  </a:solidFill>
                  <a:latin typeface="Josefin Sans Regular"/>
                </a:rPr>
                <a:t> </a:t>
              </a:r>
              <a:r>
                <a:rPr lang="en-US" sz="2400" dirty="0" err="1">
                  <a:solidFill>
                    <a:srgbClr val="094850"/>
                  </a:solidFill>
                  <a:latin typeface="Josefin Sans Regular"/>
                </a:rPr>
                <a:t>hiểu</a:t>
              </a:r>
              <a:r>
                <a:rPr lang="en-US" sz="2400" dirty="0">
                  <a:solidFill>
                    <a:srgbClr val="094850"/>
                  </a:solidFill>
                  <a:latin typeface="Josefin Sans Regular"/>
                </a:rPr>
                <a:t> </a:t>
              </a:r>
              <a:r>
                <a:rPr lang="en-US" sz="2400" dirty="0" err="1">
                  <a:solidFill>
                    <a:srgbClr val="094850"/>
                  </a:solidFill>
                  <a:latin typeface="Josefin Sans Regular"/>
                </a:rPr>
                <a:t>cách</a:t>
              </a:r>
              <a:r>
                <a:rPr lang="en-US" sz="2400" dirty="0">
                  <a:solidFill>
                    <a:srgbClr val="094850"/>
                  </a:solidFill>
                  <a:latin typeface="Josefin Sans Regular"/>
                </a:rPr>
                <a:t> </a:t>
              </a:r>
              <a:r>
                <a:rPr lang="en-US" sz="2400" dirty="0" err="1">
                  <a:solidFill>
                    <a:srgbClr val="094850"/>
                  </a:solidFill>
                  <a:latin typeface="Josefin Sans Regular"/>
                </a:rPr>
                <a:t>phân</a:t>
              </a:r>
              <a:r>
                <a:rPr lang="en-US" sz="2400" dirty="0">
                  <a:solidFill>
                    <a:srgbClr val="094850"/>
                  </a:solidFill>
                  <a:latin typeface="Josefin Sans Regular"/>
                </a:rPr>
                <a:t> </a:t>
              </a:r>
              <a:r>
                <a:rPr lang="en-US" sz="2400" dirty="0" err="1">
                  <a:solidFill>
                    <a:srgbClr val="094850"/>
                  </a:solidFill>
                  <a:latin typeface="Josefin Sans Regular"/>
                </a:rPr>
                <a:t>tích</a:t>
              </a:r>
              <a:r>
                <a:rPr lang="en-US" sz="2400" dirty="0">
                  <a:solidFill>
                    <a:srgbClr val="094850"/>
                  </a:solidFill>
                  <a:latin typeface="Josefin Sans Regular"/>
                </a:rPr>
                <a:t> </a:t>
              </a:r>
              <a:r>
                <a:rPr lang="en-US" sz="2400" dirty="0" err="1">
                  <a:solidFill>
                    <a:srgbClr val="094850"/>
                  </a:solidFill>
                  <a:latin typeface="Josefin Sans Regular"/>
                </a:rPr>
                <a:t>thiết</a:t>
              </a:r>
              <a:r>
                <a:rPr lang="en-US" sz="2400" dirty="0">
                  <a:solidFill>
                    <a:srgbClr val="094850"/>
                  </a:solidFill>
                  <a:latin typeface="Josefin Sans Regular"/>
                </a:rPr>
                <a:t> </a:t>
              </a:r>
              <a:r>
                <a:rPr lang="en-US" sz="2400" dirty="0" err="1">
                  <a:solidFill>
                    <a:srgbClr val="094850"/>
                  </a:solidFill>
                  <a:latin typeface="Josefin Sans Regular"/>
                </a:rPr>
                <a:t>kế</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hướng</a:t>
              </a:r>
              <a:r>
                <a:rPr lang="en-US" sz="2400" dirty="0">
                  <a:solidFill>
                    <a:srgbClr val="094850"/>
                  </a:solidFill>
                  <a:latin typeface="Josefin Sans Regular"/>
                </a:rPr>
                <a:t> </a:t>
              </a:r>
              <a:r>
                <a:rPr lang="en-US" sz="2400" dirty="0" err="1">
                  <a:solidFill>
                    <a:srgbClr val="094850"/>
                  </a:solidFill>
                  <a:latin typeface="Josefin Sans Regular"/>
                </a:rPr>
                <a:t>đối</a:t>
              </a:r>
              <a:r>
                <a:rPr lang="en-US" sz="2400" dirty="0">
                  <a:solidFill>
                    <a:srgbClr val="094850"/>
                  </a:solidFill>
                  <a:latin typeface="Josefin Sans Regular"/>
                </a:rPr>
                <a:t> </a:t>
              </a:r>
              <a:r>
                <a:rPr lang="en-US" sz="2400" dirty="0" err="1">
                  <a:solidFill>
                    <a:srgbClr val="094850"/>
                  </a:solidFill>
                  <a:latin typeface="Josefin Sans Regular"/>
                </a:rPr>
                <a:t>tượng</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Tìm</a:t>
              </a:r>
              <a:r>
                <a:rPr lang="en-US" sz="2400" dirty="0">
                  <a:solidFill>
                    <a:srgbClr val="094850"/>
                  </a:solidFill>
                  <a:latin typeface="Josefin Sans Regular"/>
                </a:rPr>
                <a:t> </a:t>
              </a:r>
              <a:r>
                <a:rPr lang="en-US" sz="2400" dirty="0" err="1">
                  <a:solidFill>
                    <a:srgbClr val="094850"/>
                  </a:solidFill>
                  <a:latin typeface="Josefin Sans Regular"/>
                </a:rPr>
                <a:t>hiểu</a:t>
              </a:r>
              <a:r>
                <a:rPr lang="en-US" sz="2400" dirty="0">
                  <a:solidFill>
                    <a:srgbClr val="094850"/>
                  </a:solidFill>
                  <a:latin typeface="Josefin Sans Regular"/>
                </a:rPr>
                <a:t> </a:t>
              </a:r>
              <a:r>
                <a:rPr lang="en-US" sz="2400" dirty="0" err="1">
                  <a:solidFill>
                    <a:srgbClr val="094850"/>
                  </a:solidFill>
                  <a:latin typeface="Josefin Sans Regular"/>
                </a:rPr>
                <a:t>và</a:t>
              </a:r>
              <a:r>
                <a:rPr lang="en-US" sz="2400" dirty="0">
                  <a:solidFill>
                    <a:srgbClr val="094850"/>
                  </a:solidFill>
                  <a:latin typeface="Josefin Sans Regular"/>
                </a:rPr>
                <a:t> </a:t>
              </a:r>
              <a:r>
                <a:rPr lang="en-US" sz="2400" dirty="0" err="1">
                  <a:solidFill>
                    <a:srgbClr val="094850"/>
                  </a:solidFill>
                  <a:latin typeface="Josefin Sans Regular"/>
                </a:rPr>
                <a:t>xây</a:t>
              </a:r>
              <a:r>
                <a:rPr lang="en-US" sz="2400" dirty="0">
                  <a:solidFill>
                    <a:srgbClr val="094850"/>
                  </a:solidFill>
                  <a:latin typeface="Josefin Sans Regular"/>
                </a:rPr>
                <a:t> </a:t>
              </a:r>
              <a:r>
                <a:rPr lang="en-US" sz="2400" dirty="0" err="1">
                  <a:solidFill>
                    <a:srgbClr val="094850"/>
                  </a:solidFill>
                  <a:latin typeface="Josefin Sans Regular"/>
                </a:rPr>
                <a:t>dựng</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đặt</a:t>
              </a:r>
              <a:r>
                <a:rPr lang="en-US" sz="2400" dirty="0">
                  <a:solidFill>
                    <a:srgbClr val="094850"/>
                  </a:solidFill>
                  <a:latin typeface="Josefin Sans Regular"/>
                </a:rPr>
                <a:t> </a:t>
              </a:r>
              <a:r>
                <a:rPr lang="en-US" sz="2400" dirty="0" err="1">
                  <a:solidFill>
                    <a:srgbClr val="094850"/>
                  </a:solidFill>
                  <a:latin typeface="Josefin Sans Regular"/>
                </a:rPr>
                <a:t>phòng</a:t>
              </a:r>
              <a:r>
                <a:rPr lang="en-US" sz="2400" dirty="0">
                  <a:solidFill>
                    <a:srgbClr val="094850"/>
                  </a:solidFill>
                  <a:latin typeface="Josefin Sans Regular"/>
                </a:rPr>
                <a:t> </a:t>
              </a:r>
              <a:r>
                <a:rPr lang="en-US" sz="2400" dirty="0" err="1">
                  <a:solidFill>
                    <a:srgbClr val="094850"/>
                  </a:solidFill>
                  <a:latin typeface="Josefin Sans Regular"/>
                </a:rPr>
                <a:t>khách</a:t>
              </a:r>
              <a:r>
                <a:rPr lang="en-US" sz="2400" dirty="0">
                  <a:solidFill>
                    <a:srgbClr val="094850"/>
                  </a:solidFill>
                  <a:latin typeface="Josefin Sans Regular"/>
                </a:rPr>
                <a:t> </a:t>
              </a:r>
              <a:r>
                <a:rPr lang="en-US" sz="2400" dirty="0" err="1">
                  <a:solidFill>
                    <a:srgbClr val="094850"/>
                  </a:solidFill>
                  <a:latin typeface="Josefin Sans Regular"/>
                </a:rPr>
                <a:t>sạn</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Thiết</a:t>
              </a:r>
              <a:r>
                <a:rPr lang="en-US" sz="2400" dirty="0">
                  <a:solidFill>
                    <a:srgbClr val="094850"/>
                  </a:solidFill>
                  <a:latin typeface="Josefin Sans Regular"/>
                </a:rPr>
                <a:t> </a:t>
              </a:r>
              <a:r>
                <a:rPr lang="en-US" sz="2400" dirty="0" err="1">
                  <a:solidFill>
                    <a:srgbClr val="094850"/>
                  </a:solidFill>
                  <a:latin typeface="Josefin Sans Regular"/>
                </a:rPr>
                <a:t>kế</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đặt</a:t>
              </a:r>
              <a:r>
                <a:rPr lang="en-US" sz="2400" dirty="0">
                  <a:solidFill>
                    <a:srgbClr val="094850"/>
                  </a:solidFill>
                  <a:latin typeface="Josefin Sans Regular"/>
                </a:rPr>
                <a:t> </a:t>
              </a:r>
              <a:r>
                <a:rPr lang="en-US" sz="2400" dirty="0" err="1">
                  <a:solidFill>
                    <a:srgbClr val="094850"/>
                  </a:solidFill>
                  <a:latin typeface="Josefin Sans Regular"/>
                </a:rPr>
                <a:t>phòng</a:t>
              </a:r>
              <a:r>
                <a:rPr lang="en-US" sz="2400" dirty="0">
                  <a:solidFill>
                    <a:srgbClr val="094850"/>
                  </a:solidFill>
                  <a:latin typeface="Josefin Sans Regular"/>
                </a:rPr>
                <a:t> </a:t>
              </a:r>
              <a:r>
                <a:rPr lang="en-US" sz="2400" dirty="0" err="1">
                  <a:solidFill>
                    <a:srgbClr val="094850"/>
                  </a:solidFill>
                  <a:latin typeface="Josefin Sans Regular"/>
                </a:rPr>
                <a:t>khách</a:t>
              </a:r>
              <a:r>
                <a:rPr lang="en-US" sz="2400" dirty="0">
                  <a:solidFill>
                    <a:srgbClr val="094850"/>
                  </a:solidFill>
                  <a:latin typeface="Josefin Sans Regular"/>
                </a:rPr>
                <a:t> </a:t>
              </a:r>
              <a:r>
                <a:rPr lang="en-US" sz="2400" dirty="0" err="1">
                  <a:solidFill>
                    <a:srgbClr val="094850"/>
                  </a:solidFill>
                  <a:latin typeface="Josefin Sans Regular"/>
                </a:rPr>
                <a:t>sạn</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Xây</a:t>
              </a:r>
              <a:r>
                <a:rPr lang="en-US" sz="2400" dirty="0">
                  <a:solidFill>
                    <a:srgbClr val="094850"/>
                  </a:solidFill>
                  <a:latin typeface="Josefin Sans Regular"/>
                </a:rPr>
                <a:t> </a:t>
              </a:r>
              <a:r>
                <a:rPr lang="en-US" sz="2400" dirty="0" err="1">
                  <a:solidFill>
                    <a:srgbClr val="094850"/>
                  </a:solidFill>
                  <a:latin typeface="Josefin Sans Regular"/>
                </a:rPr>
                <a:t>dựng</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hoàn</a:t>
              </a:r>
              <a:r>
                <a:rPr lang="en-US" sz="2400" dirty="0">
                  <a:solidFill>
                    <a:srgbClr val="094850"/>
                  </a:solidFill>
                  <a:latin typeface="Josefin Sans Regular"/>
                </a:rPr>
                <a:t> </a:t>
              </a:r>
              <a:r>
                <a:rPr lang="en-US" sz="2400" dirty="0" err="1">
                  <a:solidFill>
                    <a:srgbClr val="094850"/>
                  </a:solidFill>
                  <a:latin typeface="Josefin Sans Regular"/>
                </a:rPr>
                <a:t>chỉnh</a:t>
              </a:r>
              <a:r>
                <a:rPr lang="en-US" sz="2400" dirty="0">
                  <a:solidFill>
                    <a:srgbClr val="094850"/>
                  </a:solidFill>
                  <a:latin typeface="Josefin Sans Regular"/>
                </a:rPr>
                <a:t>.</a:t>
              </a:r>
            </a:p>
            <a:p>
              <a:pPr marL="259080" lvl="1">
                <a:lnSpc>
                  <a:spcPts val="3359"/>
                </a:lnSpc>
              </a:pPr>
              <a:endParaRPr lang="en-US" sz="2400" dirty="0">
                <a:solidFill>
                  <a:srgbClr val="094850"/>
                </a:solidFill>
                <a:latin typeface="Josefin Sans Regular"/>
              </a:endParaRPr>
            </a:p>
            <a:p>
              <a:pPr>
                <a:lnSpc>
                  <a:spcPts val="3359"/>
                </a:lnSpc>
              </a:pPr>
              <a:endParaRPr lang="en-US" sz="2400" dirty="0">
                <a:solidFill>
                  <a:srgbClr val="094850"/>
                </a:solidFill>
                <a:latin typeface="Josefin Sans Regular"/>
              </a:endParaRPr>
            </a:p>
          </p:txBody>
        </p:sp>
      </p:grpSp>
      <p:grpSp>
        <p:nvGrpSpPr>
          <p:cNvPr id="5" name="Group 5"/>
          <p:cNvGrpSpPr/>
          <p:nvPr/>
        </p:nvGrpSpPr>
        <p:grpSpPr>
          <a:xfrm>
            <a:off x="10893831" y="2696083"/>
            <a:ext cx="6503166" cy="5932235"/>
            <a:chOff x="0" y="-19051"/>
            <a:chExt cx="8670888" cy="7909646"/>
          </a:xfrm>
        </p:grpSpPr>
        <p:sp>
          <p:nvSpPr>
            <p:cNvPr id="6" name="TextBox 6"/>
            <p:cNvSpPr txBox="1"/>
            <p:nvPr/>
          </p:nvSpPr>
          <p:spPr>
            <a:xfrm>
              <a:off x="0" y="-19051"/>
              <a:ext cx="8487292" cy="1236577"/>
            </a:xfrm>
            <a:prstGeom prst="rect">
              <a:avLst/>
            </a:prstGeom>
          </p:spPr>
          <p:txBody>
            <a:bodyPr lIns="0" tIns="0" rIns="0" bIns="0" rtlCol="0" anchor="t">
              <a:spAutoFit/>
            </a:bodyPr>
            <a:lstStyle/>
            <a:p>
              <a:pPr>
                <a:lnSpc>
                  <a:spcPts val="7680"/>
                </a:lnSpc>
              </a:pPr>
              <a:r>
                <a:rPr lang="en-US" sz="6400" b="1" dirty="0" err="1">
                  <a:solidFill>
                    <a:schemeClr val="accent1">
                      <a:lumMod val="50000"/>
                    </a:schemeClr>
                  </a:solidFill>
                  <a:latin typeface="Arial" panose="020B0604020202020204" pitchFamily="34" charset="0"/>
                  <a:cs typeface="Arial" panose="020B0604020202020204" pitchFamily="34" charset="0"/>
                </a:rPr>
                <a:t>Kết</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quả</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dự</a:t>
              </a:r>
              <a:r>
                <a:rPr lang="en-US" sz="6400" b="1" dirty="0">
                  <a:solidFill>
                    <a:schemeClr val="accent1">
                      <a:lumMod val="50000"/>
                    </a:schemeClr>
                  </a:solidFill>
                  <a:latin typeface="Arial" panose="020B0604020202020204" pitchFamily="34" charset="0"/>
                  <a:cs typeface="Arial" panose="020B0604020202020204" pitchFamily="34" charset="0"/>
                </a:rPr>
                <a:t> </a:t>
              </a:r>
              <a:r>
                <a:rPr lang="en-US" sz="6400" b="1" dirty="0" err="1">
                  <a:solidFill>
                    <a:schemeClr val="accent1">
                      <a:lumMod val="50000"/>
                    </a:schemeClr>
                  </a:solidFill>
                  <a:latin typeface="Arial" panose="020B0604020202020204" pitchFamily="34" charset="0"/>
                  <a:cs typeface="Arial" panose="020B0604020202020204" pitchFamily="34" charset="0"/>
                </a:rPr>
                <a:t>kiến</a:t>
              </a:r>
              <a:endParaRPr lang="en-US" sz="6400" b="1" dirty="0">
                <a:solidFill>
                  <a:schemeClr val="accent1">
                    <a:lumMod val="50000"/>
                  </a:schemeClr>
                </a:solidFill>
                <a:latin typeface="Arial" panose="020B0604020202020204" pitchFamily="34" charset="0"/>
                <a:cs typeface="Arial" panose="020B0604020202020204" pitchFamily="34" charset="0"/>
              </a:endParaRPr>
            </a:p>
          </p:txBody>
        </p:sp>
        <p:sp>
          <p:nvSpPr>
            <p:cNvPr id="7" name="TextBox 7"/>
            <p:cNvSpPr txBox="1"/>
            <p:nvPr/>
          </p:nvSpPr>
          <p:spPr>
            <a:xfrm>
              <a:off x="183596" y="2680622"/>
              <a:ext cx="8487292" cy="5209973"/>
            </a:xfrm>
            <a:prstGeom prst="rect">
              <a:avLst/>
            </a:prstGeom>
          </p:spPr>
          <p:txBody>
            <a:bodyPr lIns="0" tIns="0" rIns="0" bIns="0" rtlCol="0" anchor="t">
              <a:spAutoFit/>
            </a:bodyPr>
            <a:lstStyle/>
            <a:p>
              <a:pPr marL="518160" lvl="1" indent="-259080">
                <a:lnSpc>
                  <a:spcPts val="3359"/>
                </a:lnSpc>
                <a:buFont typeface="Arial"/>
                <a:buChar char="•"/>
              </a:pPr>
              <a:r>
                <a:rPr lang="en-US" sz="2400" dirty="0" err="1">
                  <a:solidFill>
                    <a:srgbClr val="094850"/>
                  </a:solidFill>
                  <a:latin typeface="Josefin Sans Regular"/>
                </a:rPr>
                <a:t>Hiểu</a:t>
              </a:r>
              <a:r>
                <a:rPr lang="en-US" sz="2400" dirty="0">
                  <a:solidFill>
                    <a:srgbClr val="094850"/>
                  </a:solidFill>
                  <a:latin typeface="Josefin Sans Regular"/>
                </a:rPr>
                <a:t> </a:t>
              </a:r>
              <a:r>
                <a:rPr lang="en-US" sz="2400" dirty="0" err="1">
                  <a:solidFill>
                    <a:srgbClr val="094850"/>
                  </a:solidFill>
                  <a:latin typeface="Josefin Sans Regular"/>
                </a:rPr>
                <a:t>được</a:t>
              </a:r>
              <a:r>
                <a:rPr lang="en-US" sz="2400" dirty="0">
                  <a:solidFill>
                    <a:srgbClr val="094850"/>
                  </a:solidFill>
                  <a:latin typeface="Josefin Sans Regular"/>
                </a:rPr>
                <a:t> </a:t>
              </a:r>
              <a:r>
                <a:rPr lang="en-US" sz="2400" dirty="0" err="1">
                  <a:solidFill>
                    <a:srgbClr val="094850"/>
                  </a:solidFill>
                  <a:latin typeface="Josefin Sans Regular"/>
                </a:rPr>
                <a:t>cách</a:t>
              </a:r>
              <a:r>
                <a:rPr lang="en-US" sz="2400" dirty="0">
                  <a:solidFill>
                    <a:srgbClr val="094850"/>
                  </a:solidFill>
                  <a:latin typeface="Josefin Sans Regular"/>
                </a:rPr>
                <a:t> </a:t>
              </a:r>
              <a:r>
                <a:rPr lang="en-US" sz="2400" dirty="0" err="1">
                  <a:solidFill>
                    <a:srgbClr val="094850"/>
                  </a:solidFill>
                  <a:latin typeface="Josefin Sans Regular"/>
                </a:rPr>
                <a:t>phân</a:t>
              </a:r>
              <a:r>
                <a:rPr lang="en-US" sz="2400" dirty="0">
                  <a:solidFill>
                    <a:srgbClr val="094850"/>
                  </a:solidFill>
                  <a:latin typeface="Josefin Sans Regular"/>
                </a:rPr>
                <a:t> </a:t>
              </a:r>
              <a:r>
                <a:rPr lang="en-US" sz="2400" dirty="0" err="1">
                  <a:solidFill>
                    <a:srgbClr val="094850"/>
                  </a:solidFill>
                  <a:latin typeface="Josefin Sans Regular"/>
                </a:rPr>
                <a:t>tích</a:t>
              </a:r>
              <a:r>
                <a:rPr lang="en-US" sz="2400" dirty="0">
                  <a:solidFill>
                    <a:srgbClr val="094850"/>
                  </a:solidFill>
                  <a:latin typeface="Josefin Sans Regular"/>
                </a:rPr>
                <a:t> </a:t>
              </a:r>
              <a:r>
                <a:rPr lang="en-US" sz="2400" dirty="0" err="1">
                  <a:solidFill>
                    <a:srgbClr val="094850"/>
                  </a:solidFill>
                  <a:latin typeface="Josefin Sans Regular"/>
                </a:rPr>
                <a:t>và</a:t>
              </a:r>
              <a:r>
                <a:rPr lang="en-US" sz="2400" dirty="0">
                  <a:solidFill>
                    <a:srgbClr val="094850"/>
                  </a:solidFill>
                  <a:latin typeface="Josefin Sans Regular"/>
                </a:rPr>
                <a:t> </a:t>
              </a:r>
              <a:r>
                <a:rPr lang="en-US" sz="2400" dirty="0" err="1">
                  <a:solidFill>
                    <a:srgbClr val="094850"/>
                  </a:solidFill>
                  <a:latin typeface="Josefin Sans Regular"/>
                </a:rPr>
                <a:t>thiết</a:t>
              </a:r>
              <a:r>
                <a:rPr lang="en-US" sz="2400" dirty="0">
                  <a:solidFill>
                    <a:srgbClr val="094850"/>
                  </a:solidFill>
                  <a:latin typeface="Josefin Sans Regular"/>
                </a:rPr>
                <a:t> </a:t>
              </a:r>
              <a:r>
                <a:rPr lang="en-US" sz="2400" dirty="0" err="1">
                  <a:solidFill>
                    <a:srgbClr val="094850"/>
                  </a:solidFill>
                  <a:latin typeface="Josefin Sans Regular"/>
                </a:rPr>
                <a:t>kế</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hướng</a:t>
              </a:r>
              <a:r>
                <a:rPr lang="en-US" sz="2400" dirty="0">
                  <a:solidFill>
                    <a:srgbClr val="094850"/>
                  </a:solidFill>
                  <a:latin typeface="Josefin Sans Regular"/>
                </a:rPr>
                <a:t> </a:t>
              </a:r>
              <a:r>
                <a:rPr lang="en-US" sz="2400" dirty="0" err="1">
                  <a:solidFill>
                    <a:srgbClr val="094850"/>
                  </a:solidFill>
                  <a:latin typeface="Josefin Sans Regular"/>
                </a:rPr>
                <a:t>đối</a:t>
              </a:r>
              <a:r>
                <a:rPr lang="en-US" sz="2400" dirty="0">
                  <a:solidFill>
                    <a:srgbClr val="094850"/>
                  </a:solidFill>
                  <a:latin typeface="Josefin Sans Regular"/>
                </a:rPr>
                <a:t> </a:t>
              </a:r>
              <a:r>
                <a:rPr lang="en-US" sz="2400" dirty="0" err="1">
                  <a:solidFill>
                    <a:srgbClr val="094850"/>
                  </a:solidFill>
                  <a:latin typeface="Josefin Sans Regular"/>
                </a:rPr>
                <a:t>tượng</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Phân</a:t>
              </a:r>
              <a:r>
                <a:rPr lang="en-US" sz="2400" dirty="0">
                  <a:solidFill>
                    <a:srgbClr val="094850"/>
                  </a:solidFill>
                  <a:latin typeface="Josefin Sans Regular"/>
                </a:rPr>
                <a:t> </a:t>
              </a:r>
              <a:r>
                <a:rPr lang="en-US" sz="2400" dirty="0" err="1">
                  <a:solidFill>
                    <a:srgbClr val="094850"/>
                  </a:solidFill>
                  <a:latin typeface="Josefin Sans Regular"/>
                </a:rPr>
                <a:t>tích</a:t>
              </a:r>
              <a:r>
                <a:rPr lang="en-US" sz="2400" dirty="0">
                  <a:solidFill>
                    <a:srgbClr val="094850"/>
                  </a:solidFill>
                  <a:latin typeface="Josefin Sans Regular"/>
                </a:rPr>
                <a:t> </a:t>
              </a:r>
              <a:r>
                <a:rPr lang="en-US" sz="2400" dirty="0" err="1">
                  <a:solidFill>
                    <a:srgbClr val="094850"/>
                  </a:solidFill>
                  <a:latin typeface="Josefin Sans Regular"/>
                </a:rPr>
                <a:t>và</a:t>
              </a:r>
              <a:r>
                <a:rPr lang="en-US" sz="2400" dirty="0">
                  <a:solidFill>
                    <a:srgbClr val="094850"/>
                  </a:solidFill>
                  <a:latin typeface="Josefin Sans Regular"/>
                </a:rPr>
                <a:t> </a:t>
              </a:r>
              <a:r>
                <a:rPr lang="en-US" sz="2400" dirty="0" err="1">
                  <a:solidFill>
                    <a:srgbClr val="094850"/>
                  </a:solidFill>
                  <a:latin typeface="Josefin Sans Regular"/>
                </a:rPr>
                <a:t>thiết</a:t>
              </a:r>
              <a:r>
                <a:rPr lang="en-US" sz="2400" dirty="0">
                  <a:solidFill>
                    <a:srgbClr val="094850"/>
                  </a:solidFill>
                  <a:latin typeface="Josefin Sans Regular"/>
                </a:rPr>
                <a:t> </a:t>
              </a:r>
              <a:r>
                <a:rPr lang="en-US" sz="2400" dirty="0" err="1">
                  <a:solidFill>
                    <a:srgbClr val="094850"/>
                  </a:solidFill>
                  <a:latin typeface="Josefin Sans Regular"/>
                </a:rPr>
                <a:t>kế</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đặt</a:t>
              </a:r>
              <a:r>
                <a:rPr lang="en-US" sz="2400" dirty="0">
                  <a:solidFill>
                    <a:srgbClr val="094850"/>
                  </a:solidFill>
                  <a:latin typeface="Josefin Sans Regular"/>
                </a:rPr>
                <a:t> </a:t>
              </a:r>
              <a:r>
                <a:rPr lang="en-US" sz="2400" dirty="0" err="1">
                  <a:solidFill>
                    <a:srgbClr val="094850"/>
                  </a:solidFill>
                  <a:latin typeface="Josefin Sans Regular"/>
                </a:rPr>
                <a:t>phòng</a:t>
              </a:r>
              <a:r>
                <a:rPr lang="en-US" sz="2400" dirty="0">
                  <a:solidFill>
                    <a:srgbClr val="094850"/>
                  </a:solidFill>
                  <a:latin typeface="Josefin Sans Regular"/>
                </a:rPr>
                <a:t> </a:t>
              </a:r>
              <a:r>
                <a:rPr lang="en-US" sz="2400" dirty="0" err="1">
                  <a:solidFill>
                    <a:srgbClr val="094850"/>
                  </a:solidFill>
                  <a:latin typeface="Josefin Sans Regular"/>
                </a:rPr>
                <a:t>khách</a:t>
              </a:r>
              <a:r>
                <a:rPr lang="en-US" sz="2400" dirty="0">
                  <a:solidFill>
                    <a:srgbClr val="094850"/>
                  </a:solidFill>
                  <a:latin typeface="Josefin Sans Regular"/>
                </a:rPr>
                <a:t> </a:t>
              </a:r>
              <a:r>
                <a:rPr lang="en-US" sz="2400" dirty="0" err="1">
                  <a:solidFill>
                    <a:srgbClr val="094850"/>
                  </a:solidFill>
                  <a:latin typeface="Josefin Sans Regular"/>
                </a:rPr>
                <a:t>sạn</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Xây</a:t>
              </a:r>
              <a:r>
                <a:rPr lang="en-US" sz="2400" dirty="0">
                  <a:solidFill>
                    <a:srgbClr val="094850"/>
                  </a:solidFill>
                  <a:latin typeface="Josefin Sans Regular"/>
                </a:rPr>
                <a:t> </a:t>
              </a:r>
              <a:r>
                <a:rPr lang="en-US" sz="2400" dirty="0" err="1">
                  <a:solidFill>
                    <a:srgbClr val="094850"/>
                  </a:solidFill>
                  <a:latin typeface="Josefin Sans Regular"/>
                </a:rPr>
                <a:t>dựng</a:t>
              </a:r>
              <a:r>
                <a:rPr lang="en-US" sz="2400" dirty="0">
                  <a:solidFill>
                    <a:srgbClr val="094850"/>
                  </a:solidFill>
                  <a:latin typeface="Josefin Sans Regular"/>
                </a:rPr>
                <a:t> </a:t>
              </a:r>
              <a:r>
                <a:rPr lang="en-US" sz="2400" dirty="0" err="1">
                  <a:solidFill>
                    <a:srgbClr val="094850"/>
                  </a:solidFill>
                  <a:latin typeface="Josefin Sans Regular"/>
                </a:rPr>
                <a:t>được</a:t>
              </a:r>
              <a:r>
                <a:rPr lang="en-US" sz="2400" dirty="0">
                  <a:solidFill>
                    <a:srgbClr val="094850"/>
                  </a:solidFill>
                  <a:latin typeface="Josefin Sans Regular"/>
                </a:rPr>
                <a:t> C4 Model </a:t>
              </a:r>
              <a:r>
                <a:rPr lang="en-US" sz="2400" dirty="0" err="1">
                  <a:solidFill>
                    <a:srgbClr val="094850"/>
                  </a:solidFill>
                  <a:latin typeface="Josefin Sans Regular"/>
                </a:rPr>
                <a:t>cho</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đặt</a:t>
              </a:r>
              <a:r>
                <a:rPr lang="en-US" sz="2400" dirty="0">
                  <a:solidFill>
                    <a:srgbClr val="094850"/>
                  </a:solidFill>
                  <a:latin typeface="Josefin Sans Regular"/>
                </a:rPr>
                <a:t> </a:t>
              </a:r>
              <a:r>
                <a:rPr lang="en-US" sz="2400" dirty="0" err="1">
                  <a:solidFill>
                    <a:srgbClr val="094850"/>
                  </a:solidFill>
                  <a:latin typeface="Josefin Sans Regular"/>
                </a:rPr>
                <a:t>phòng</a:t>
              </a:r>
              <a:r>
                <a:rPr lang="en-US" sz="2400" dirty="0">
                  <a:solidFill>
                    <a:srgbClr val="094850"/>
                  </a:solidFill>
                  <a:latin typeface="Josefin Sans Regular"/>
                </a:rPr>
                <a:t> </a:t>
              </a:r>
              <a:r>
                <a:rPr lang="en-US" sz="2400" dirty="0" err="1">
                  <a:solidFill>
                    <a:srgbClr val="094850"/>
                  </a:solidFill>
                  <a:latin typeface="Josefin Sans Regular"/>
                </a:rPr>
                <a:t>khách</a:t>
              </a:r>
              <a:r>
                <a:rPr lang="en-US" sz="2400" dirty="0">
                  <a:solidFill>
                    <a:srgbClr val="094850"/>
                  </a:solidFill>
                  <a:latin typeface="Josefin Sans Regular"/>
                </a:rPr>
                <a:t> </a:t>
              </a:r>
              <a:r>
                <a:rPr lang="en-US" sz="2400" dirty="0" err="1">
                  <a:solidFill>
                    <a:srgbClr val="094850"/>
                  </a:solidFill>
                  <a:latin typeface="Josefin Sans Regular"/>
                </a:rPr>
                <a:t>sạn</a:t>
              </a:r>
              <a:r>
                <a:rPr lang="en-US" sz="2400" dirty="0">
                  <a:solidFill>
                    <a:srgbClr val="094850"/>
                  </a:solidFill>
                  <a:latin typeface="Josefin Sans Regular"/>
                </a:rPr>
                <a:t>.</a:t>
              </a:r>
            </a:p>
            <a:p>
              <a:pPr marL="518160" lvl="1" indent="-259080">
                <a:lnSpc>
                  <a:spcPts val="3359"/>
                </a:lnSpc>
                <a:buFont typeface="Arial"/>
                <a:buChar char="•"/>
              </a:pPr>
              <a:r>
                <a:rPr lang="en-US" sz="2400" dirty="0" err="1">
                  <a:solidFill>
                    <a:srgbClr val="094850"/>
                  </a:solidFill>
                  <a:latin typeface="Josefin Sans Regular"/>
                </a:rPr>
                <a:t>Tiến</a:t>
              </a:r>
              <a:r>
                <a:rPr lang="en-US" sz="2400" dirty="0">
                  <a:solidFill>
                    <a:srgbClr val="094850"/>
                  </a:solidFill>
                  <a:latin typeface="Josefin Sans Regular"/>
                </a:rPr>
                <a:t> </a:t>
              </a:r>
              <a:r>
                <a:rPr lang="en-US" sz="2400" dirty="0" err="1">
                  <a:solidFill>
                    <a:srgbClr val="094850"/>
                  </a:solidFill>
                  <a:latin typeface="Josefin Sans Regular"/>
                </a:rPr>
                <a:t>hành</a:t>
              </a:r>
              <a:r>
                <a:rPr lang="en-US" sz="2400" dirty="0">
                  <a:solidFill>
                    <a:srgbClr val="094850"/>
                  </a:solidFill>
                  <a:latin typeface="Josefin Sans Regular"/>
                </a:rPr>
                <a:t> </a:t>
              </a:r>
              <a:r>
                <a:rPr lang="en-US" sz="2400" dirty="0" err="1">
                  <a:solidFill>
                    <a:srgbClr val="094850"/>
                  </a:solidFill>
                  <a:latin typeface="Josefin Sans Regular"/>
                </a:rPr>
                <a:t>phân</a:t>
              </a:r>
              <a:r>
                <a:rPr lang="en-US" sz="2400" dirty="0">
                  <a:solidFill>
                    <a:srgbClr val="094850"/>
                  </a:solidFill>
                  <a:latin typeface="Josefin Sans Regular"/>
                </a:rPr>
                <a:t> </a:t>
              </a:r>
              <a:r>
                <a:rPr lang="en-US" sz="2400" dirty="0" err="1">
                  <a:solidFill>
                    <a:srgbClr val="094850"/>
                  </a:solidFill>
                  <a:latin typeface="Josefin Sans Regular"/>
                </a:rPr>
                <a:t>thích</a:t>
              </a:r>
              <a:r>
                <a:rPr lang="en-US" sz="2400" dirty="0">
                  <a:solidFill>
                    <a:srgbClr val="094850"/>
                  </a:solidFill>
                  <a:latin typeface="Josefin Sans Regular"/>
                </a:rPr>
                <a:t>, </a:t>
              </a:r>
              <a:r>
                <a:rPr lang="en-US" sz="2400" dirty="0" err="1">
                  <a:solidFill>
                    <a:srgbClr val="094850"/>
                  </a:solidFill>
                  <a:latin typeface="Josefin Sans Regular"/>
                </a:rPr>
                <a:t>thiết</a:t>
              </a:r>
              <a:r>
                <a:rPr lang="en-US" sz="2400" dirty="0">
                  <a:solidFill>
                    <a:srgbClr val="094850"/>
                  </a:solidFill>
                  <a:latin typeface="Josefin Sans Regular"/>
                </a:rPr>
                <a:t> </a:t>
              </a:r>
              <a:r>
                <a:rPr lang="en-US" sz="2400" dirty="0" err="1">
                  <a:solidFill>
                    <a:srgbClr val="094850"/>
                  </a:solidFill>
                  <a:latin typeface="Josefin Sans Regular"/>
                </a:rPr>
                <a:t>kế</a:t>
              </a:r>
              <a:r>
                <a:rPr lang="en-US" sz="2400" dirty="0">
                  <a:solidFill>
                    <a:srgbClr val="094850"/>
                  </a:solidFill>
                  <a:latin typeface="Josefin Sans Regular"/>
                </a:rPr>
                <a:t> </a:t>
              </a:r>
              <a:r>
                <a:rPr lang="en-US" sz="2400" dirty="0" err="1">
                  <a:solidFill>
                    <a:srgbClr val="094850"/>
                  </a:solidFill>
                  <a:latin typeface="Josefin Sans Regular"/>
                </a:rPr>
                <a:t>hệ</a:t>
              </a:r>
              <a:r>
                <a:rPr lang="en-US" sz="2400" dirty="0">
                  <a:solidFill>
                    <a:srgbClr val="094850"/>
                  </a:solidFill>
                  <a:latin typeface="Josefin Sans Regular"/>
                </a:rPr>
                <a:t> </a:t>
              </a:r>
              <a:r>
                <a:rPr lang="en-US" sz="2400" dirty="0" err="1">
                  <a:solidFill>
                    <a:srgbClr val="094850"/>
                  </a:solidFill>
                  <a:latin typeface="Josefin Sans Regular"/>
                </a:rPr>
                <a:t>thống</a:t>
              </a:r>
              <a:r>
                <a:rPr lang="en-US" sz="2400" dirty="0">
                  <a:solidFill>
                    <a:srgbClr val="094850"/>
                  </a:solidFill>
                  <a:latin typeface="Josefin Sans Regular"/>
                </a:rPr>
                <a:t> </a:t>
              </a:r>
              <a:r>
                <a:rPr lang="en-US" sz="2400" dirty="0" err="1">
                  <a:solidFill>
                    <a:srgbClr val="094850"/>
                  </a:solidFill>
                  <a:latin typeface="Josefin Sans Regular"/>
                </a:rPr>
                <a:t>và</a:t>
              </a:r>
              <a:r>
                <a:rPr lang="en-US" sz="2400" dirty="0">
                  <a:solidFill>
                    <a:srgbClr val="094850"/>
                  </a:solidFill>
                  <a:latin typeface="Josefin Sans Regular"/>
                </a:rPr>
                <a:t> </a:t>
              </a:r>
              <a:r>
                <a:rPr lang="en-US" sz="2400" dirty="0" err="1">
                  <a:solidFill>
                    <a:srgbClr val="094850"/>
                  </a:solidFill>
                  <a:latin typeface="Josefin Sans Regular"/>
                </a:rPr>
                <a:t>đánh</a:t>
              </a:r>
              <a:r>
                <a:rPr lang="en-US" sz="2400" dirty="0">
                  <a:solidFill>
                    <a:srgbClr val="094850"/>
                  </a:solidFill>
                  <a:latin typeface="Josefin Sans Regular"/>
                </a:rPr>
                <a:t> </a:t>
              </a:r>
              <a:r>
                <a:rPr lang="en-US" sz="2400" dirty="0" err="1">
                  <a:solidFill>
                    <a:srgbClr val="094850"/>
                  </a:solidFill>
                  <a:latin typeface="Josefin Sans Regular"/>
                </a:rPr>
                <a:t>giá</a:t>
              </a:r>
              <a:r>
                <a:rPr lang="en-US" sz="2400" dirty="0">
                  <a:solidFill>
                    <a:srgbClr val="094850"/>
                  </a:solidFill>
                  <a:latin typeface="Josefin Sans Regular"/>
                </a:rPr>
                <a:t> </a:t>
              </a:r>
              <a:r>
                <a:rPr lang="en-US" sz="2400" dirty="0" err="1">
                  <a:solidFill>
                    <a:srgbClr val="094850"/>
                  </a:solidFill>
                  <a:latin typeface="Josefin Sans Regular"/>
                </a:rPr>
                <a:t>kết</a:t>
              </a:r>
              <a:r>
                <a:rPr lang="en-US" sz="2400" dirty="0">
                  <a:solidFill>
                    <a:srgbClr val="094850"/>
                  </a:solidFill>
                  <a:latin typeface="Josefin Sans Regular"/>
                </a:rPr>
                <a:t> </a:t>
              </a:r>
              <a:r>
                <a:rPr lang="en-US" sz="2400" dirty="0" err="1">
                  <a:solidFill>
                    <a:srgbClr val="094850"/>
                  </a:solidFill>
                  <a:latin typeface="Josefin Sans Regular"/>
                </a:rPr>
                <a:t>quả</a:t>
              </a:r>
              <a:r>
                <a:rPr lang="en-US" sz="2400" dirty="0">
                  <a:solidFill>
                    <a:srgbClr val="094850"/>
                  </a:solidFill>
                  <a:latin typeface="Josefin Sans Regular"/>
                </a:rPr>
                <a:t>.</a:t>
              </a:r>
            </a:p>
            <a:p>
              <a:pPr>
                <a:lnSpc>
                  <a:spcPts val="3359"/>
                </a:lnSpc>
              </a:pPr>
              <a:endParaRPr lang="en-US" sz="2400" dirty="0">
                <a:solidFill>
                  <a:srgbClr val="094850"/>
                </a:solidFill>
                <a:latin typeface="Josefin Sans Regula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6746166">
            <a:off x="8208008" y="3520193"/>
            <a:ext cx="2133959" cy="21106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AC2A8C42-F7CC-3973-2C9D-85EB3CCDF967}"/>
              </a:ext>
            </a:extLst>
          </p:cNvPr>
          <p:cNvSpPr/>
          <p:nvPr/>
        </p:nvSpPr>
        <p:spPr>
          <a:xfrm>
            <a:off x="0" y="-28576"/>
            <a:ext cx="18288000" cy="10315575"/>
          </a:xfrm>
          <a:prstGeom prst="rect">
            <a:avLst/>
          </a:prstGeom>
          <a:blipFill>
            <a:blip r:embed="rId2" cstate="print"/>
            <a:stretch>
              <a:fillRect/>
            </a:stretch>
          </a:blipFill>
        </p:spPr>
        <p:txBody>
          <a:bodyPr wrap="square" lIns="0" tIns="0" rIns="0" bIns="0" rtlCol="0"/>
          <a:lstStyle/>
          <a:p>
            <a:endParaRPr/>
          </a:p>
        </p:txBody>
      </p:sp>
      <p:sp>
        <p:nvSpPr>
          <p:cNvPr id="2" name="object 2"/>
          <p:cNvSpPr/>
          <p:nvPr/>
        </p:nvSpPr>
        <p:spPr>
          <a:xfrm>
            <a:off x="1028700" y="5448300"/>
            <a:ext cx="3619500" cy="39624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5596920" y="418075"/>
            <a:ext cx="2257424" cy="2085974"/>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800600" y="3695700"/>
            <a:ext cx="10972800" cy="1025922"/>
          </a:xfrm>
          <a:prstGeom prst="rect">
            <a:avLst/>
          </a:prstGeom>
        </p:spPr>
        <p:txBody>
          <a:bodyPr vert="horz" wrap="square" lIns="0" tIns="63500" rIns="0" bIns="0" rtlCol="0">
            <a:spAutoFit/>
          </a:bodyPr>
          <a:lstStyle/>
          <a:p>
            <a:pPr marL="12700" marR="5080">
              <a:lnSpc>
                <a:spcPts val="7500"/>
              </a:lnSpc>
              <a:spcBef>
                <a:spcPts val="500"/>
              </a:spcBef>
            </a:pPr>
            <a:r>
              <a:rPr lang="vi-VN" sz="7200" b="1" spc="295" dirty="0">
                <a:latin typeface="Arial"/>
                <a:cs typeface="Arial"/>
              </a:rPr>
              <a:t>2</a:t>
            </a:r>
            <a:r>
              <a:rPr sz="7200" b="1" spc="295" dirty="0">
                <a:latin typeface="Arial"/>
                <a:cs typeface="Arial"/>
              </a:rPr>
              <a:t>. </a:t>
            </a:r>
            <a:r>
              <a:rPr lang="vi-VN" sz="7200" b="1" spc="295" dirty="0">
                <a:latin typeface="Arial"/>
                <a:cs typeface="Arial"/>
              </a:rPr>
              <a:t>CƠ SỞ LÝ THUYẾT</a:t>
            </a:r>
            <a:endParaRPr sz="72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D24DAE0-5EE8-BA8E-8DB1-F82CC5B0FAB9}"/>
              </a:ext>
            </a:extLst>
          </p:cNvPr>
          <p:cNvSpPr/>
          <p:nvPr/>
        </p:nvSpPr>
        <p:spPr>
          <a:xfrm>
            <a:off x="9620074" y="1"/>
            <a:ext cx="8667925"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grpSp>
        <p:nvGrpSpPr>
          <p:cNvPr id="2" name="Group 2"/>
          <p:cNvGrpSpPr/>
          <p:nvPr/>
        </p:nvGrpSpPr>
        <p:grpSpPr>
          <a:xfrm>
            <a:off x="1028700" y="1388397"/>
            <a:ext cx="7264302" cy="1748228"/>
            <a:chOff x="0" y="0"/>
            <a:chExt cx="9685736" cy="2330970"/>
          </a:xfrm>
        </p:grpSpPr>
        <p:sp>
          <p:nvSpPr>
            <p:cNvPr id="3" name="TextBox 3"/>
            <p:cNvSpPr txBox="1"/>
            <p:nvPr/>
          </p:nvSpPr>
          <p:spPr>
            <a:xfrm>
              <a:off x="0" y="0"/>
              <a:ext cx="9685736" cy="1268638"/>
            </a:xfrm>
            <a:prstGeom prst="rect">
              <a:avLst/>
            </a:prstGeom>
          </p:spPr>
          <p:txBody>
            <a:bodyPr lIns="0" tIns="0" rIns="0" bIns="0" rtlCol="0" anchor="t">
              <a:spAutoFit/>
            </a:bodyPr>
            <a:lstStyle/>
            <a:p>
              <a:pPr>
                <a:lnSpc>
                  <a:spcPts val="7880"/>
                </a:lnSpc>
              </a:pPr>
              <a:r>
                <a:rPr lang="en-US" sz="6566" b="1" dirty="0">
                  <a:solidFill>
                    <a:srgbClr val="094850"/>
                  </a:solidFill>
                  <a:latin typeface="Arial" panose="020B0604020202020204" pitchFamily="34" charset="0"/>
                  <a:cs typeface="Arial" panose="020B0604020202020204" pitchFamily="34" charset="0"/>
                </a:rPr>
                <a:t>C4 MODEL LÀ GÌ?</a:t>
              </a:r>
            </a:p>
          </p:txBody>
        </p:sp>
        <p:sp>
          <p:nvSpPr>
            <p:cNvPr id="4" name="TextBox 4"/>
            <p:cNvSpPr txBox="1"/>
            <p:nvPr/>
          </p:nvSpPr>
          <p:spPr>
            <a:xfrm>
              <a:off x="0" y="1644970"/>
              <a:ext cx="7515939" cy="686000"/>
            </a:xfrm>
            <a:prstGeom prst="rect">
              <a:avLst/>
            </a:prstGeom>
          </p:spPr>
          <p:txBody>
            <a:bodyPr lIns="0" tIns="0" rIns="0" bIns="0" rtlCol="0" anchor="t">
              <a:spAutoFit/>
            </a:bodyPr>
            <a:lstStyle/>
            <a:p>
              <a:pPr>
                <a:lnSpc>
                  <a:spcPts val="4223"/>
                </a:lnSpc>
              </a:pPr>
              <a:endParaRPr lang="en-US" sz="2873" spc="574" dirty="0">
                <a:solidFill>
                  <a:srgbClr val="94DDDE"/>
                </a:solidFill>
                <a:latin typeface="Josefin Sans Regular"/>
              </a:endParaRPr>
            </a:p>
          </p:txBody>
        </p:sp>
      </p:grpSp>
      <p:grpSp>
        <p:nvGrpSpPr>
          <p:cNvPr id="5" name="Group 5"/>
          <p:cNvGrpSpPr/>
          <p:nvPr/>
        </p:nvGrpSpPr>
        <p:grpSpPr>
          <a:xfrm>
            <a:off x="9906000" y="2965023"/>
            <a:ext cx="7905925" cy="4119503"/>
            <a:chOff x="0" y="-57151"/>
            <a:chExt cx="10566396" cy="2497581"/>
          </a:xfrm>
        </p:grpSpPr>
        <p:sp>
          <p:nvSpPr>
            <p:cNvPr id="6" name="TextBox 6"/>
            <p:cNvSpPr txBox="1"/>
            <p:nvPr/>
          </p:nvSpPr>
          <p:spPr>
            <a:xfrm>
              <a:off x="0" y="-57151"/>
              <a:ext cx="10566396" cy="585456"/>
            </a:xfrm>
            <a:prstGeom prst="rect">
              <a:avLst/>
            </a:prstGeom>
          </p:spPr>
          <p:txBody>
            <a:bodyPr wrap="square" lIns="0" tIns="0" rIns="0" bIns="0" rtlCol="0" anchor="t">
              <a:spAutoFit/>
            </a:bodyPr>
            <a:lstStyle/>
            <a:p>
              <a:pPr>
                <a:lnSpc>
                  <a:spcPts val="3919"/>
                </a:lnSpc>
              </a:pPr>
              <a:r>
                <a:rPr lang="en-US" sz="2800" b="1" dirty="0">
                  <a:solidFill>
                    <a:srgbClr val="094850"/>
                  </a:solidFill>
                  <a:latin typeface="Arial" panose="020B0604020202020204" pitchFamily="34" charset="0"/>
                  <a:cs typeface="Arial" panose="020B0604020202020204" pitchFamily="34" charset="0"/>
                </a:rPr>
                <a:t>C4 model </a:t>
              </a:r>
              <a:r>
                <a:rPr lang="en-US" sz="2800" b="1" dirty="0" err="1">
                  <a:solidFill>
                    <a:srgbClr val="094850"/>
                  </a:solidFill>
                  <a:latin typeface="Arial" panose="020B0604020202020204" pitchFamily="34" charset="0"/>
                  <a:cs typeface="Arial" panose="020B0604020202020204" pitchFamily="34" charset="0"/>
                </a:rPr>
                <a:t>là</a:t>
              </a:r>
              <a:r>
                <a:rPr lang="en-US" sz="2800" b="1" dirty="0">
                  <a:solidFill>
                    <a:srgbClr val="094850"/>
                  </a:solidFill>
                  <a:latin typeface="Arial" panose="020B0604020202020204" pitchFamily="34" charset="0"/>
                  <a:cs typeface="Arial" panose="020B0604020202020204" pitchFamily="34" charset="0"/>
                </a:rPr>
                <a:t> </a:t>
              </a:r>
              <a:r>
                <a:rPr lang="en-US" sz="2800" b="1" dirty="0" err="1">
                  <a:solidFill>
                    <a:srgbClr val="094850"/>
                  </a:solidFill>
                  <a:latin typeface="Arial" panose="020B0604020202020204" pitchFamily="34" charset="0"/>
                  <a:cs typeface="Arial" panose="020B0604020202020204" pitchFamily="34" charset="0"/>
                </a:rPr>
                <a:t>gì</a:t>
              </a:r>
              <a:r>
                <a:rPr lang="en-US" sz="2800" b="1" dirty="0">
                  <a:solidFill>
                    <a:srgbClr val="094850"/>
                  </a:solidFill>
                  <a:latin typeface="Arial" panose="020B0604020202020204" pitchFamily="34" charset="0"/>
                  <a:cs typeface="Arial" panose="020B0604020202020204" pitchFamily="34" charset="0"/>
                </a:rPr>
                <a:t> ?</a:t>
              </a:r>
            </a:p>
            <a:p>
              <a:pPr>
                <a:lnSpc>
                  <a:spcPts val="3919"/>
                </a:lnSpc>
              </a:pPr>
              <a:r>
                <a:rPr lang="fr-FR" sz="2800" b="0" i="0" dirty="0">
                  <a:solidFill>
                    <a:srgbClr val="094850"/>
                  </a:solidFill>
                  <a:effectLst/>
                  <a:latin typeface="Open Sans" panose="020B0606030504020204" pitchFamily="34" charset="0"/>
                </a:rPr>
                <a:t>C4 = </a:t>
              </a:r>
              <a:r>
                <a:rPr lang="fr-FR" sz="2800" b="0" i="0" dirty="0" err="1">
                  <a:solidFill>
                    <a:srgbClr val="094850"/>
                  </a:solidFill>
                  <a:effectLst/>
                  <a:latin typeface="Open Sans" panose="020B0606030504020204" pitchFamily="34" charset="0"/>
                </a:rPr>
                <a:t>Context</a:t>
              </a:r>
              <a:r>
                <a:rPr lang="fr-FR" sz="2800" b="0" i="0" dirty="0">
                  <a:solidFill>
                    <a:srgbClr val="094850"/>
                  </a:solidFill>
                  <a:effectLst/>
                  <a:latin typeface="Open Sans" panose="020B0606030504020204" pitchFamily="34" charset="0"/>
                </a:rPr>
                <a:t> + Container + Component + Code.</a:t>
              </a:r>
              <a:endParaRPr lang="en-US" sz="2800" b="1" dirty="0">
                <a:solidFill>
                  <a:srgbClr val="094850"/>
                </a:solidFill>
                <a:latin typeface="Arial" panose="020B0604020202020204" pitchFamily="34" charset="0"/>
                <a:cs typeface="Arial" panose="020B0604020202020204" pitchFamily="34" charset="0"/>
              </a:endParaRPr>
            </a:p>
          </p:txBody>
        </p:sp>
        <p:sp>
          <p:nvSpPr>
            <p:cNvPr id="7" name="TextBox 7"/>
            <p:cNvSpPr txBox="1"/>
            <p:nvPr/>
          </p:nvSpPr>
          <p:spPr>
            <a:xfrm>
              <a:off x="0" y="872995"/>
              <a:ext cx="10286530" cy="1567435"/>
            </a:xfrm>
            <a:prstGeom prst="rect">
              <a:avLst/>
            </a:prstGeom>
          </p:spPr>
          <p:txBody>
            <a:bodyPr lIns="0" tIns="0" rIns="0" bIns="0" rtlCol="0" anchor="t">
              <a:spAutoFit/>
            </a:bodyPr>
            <a:lstStyle/>
            <a:p>
              <a:pPr marL="342900" lvl="0" indent="-342900" algn="l">
                <a:buFont typeface="Arial" panose="020B0604020202020204" pitchFamily="34" charset="0"/>
                <a:buChar char="•"/>
              </a:pPr>
              <a:r>
                <a:rPr lang="vi-VN" sz="2800" dirty="0">
                  <a:solidFill>
                    <a:srgbClr val="094850"/>
                  </a:solidFill>
                  <a:latin typeface="Calibri" panose="020F0502020204030204" pitchFamily="34" charset="0"/>
                  <a:ea typeface="Roboto" pitchFamily="2" charset="0"/>
                  <a:cs typeface="Calibri" panose="020F0502020204030204" pitchFamily="34" charset="0"/>
                </a:rPr>
                <a:t>Mô hình C4 là một phương pháp mô tả kiến trúc phần mềm một cách tính gọn nhất.</a:t>
              </a:r>
            </a:p>
            <a:p>
              <a:pPr lvl="0" algn="l"/>
              <a:endParaRPr lang="vi-VN" sz="2800" dirty="0">
                <a:solidFill>
                  <a:srgbClr val="094850"/>
                </a:solidFill>
                <a:latin typeface="Calibri" panose="020F0502020204030204" pitchFamily="34" charset="0"/>
                <a:ea typeface="Roboto" pitchFamily="2" charset="0"/>
                <a:cs typeface="Calibri" panose="020F0502020204030204" pitchFamily="34" charset="0"/>
              </a:endParaRPr>
            </a:p>
            <a:p>
              <a:pPr marL="342900" indent="-342900">
                <a:buFont typeface="Arial" panose="020B0604020202020204" pitchFamily="34" charset="0"/>
                <a:buChar char="•"/>
              </a:pPr>
              <a:r>
                <a:rPr lang="en-US" sz="2800" dirty="0">
                  <a:solidFill>
                    <a:srgbClr val="094850"/>
                  </a:solidFill>
                  <a:latin typeface="Calibri" panose="020F0502020204030204" pitchFamily="34" charset="0"/>
                  <a:cs typeface="Calibri" panose="020F0502020204030204" pitchFamily="34" charset="0"/>
                </a:rPr>
                <a:t>Bao </a:t>
              </a:r>
              <a:r>
                <a:rPr lang="en-US" sz="2800" dirty="0" err="1">
                  <a:solidFill>
                    <a:srgbClr val="094850"/>
                  </a:solidFill>
                  <a:latin typeface="Calibri" panose="020F0502020204030204" pitchFamily="34" charset="0"/>
                  <a:cs typeface="Calibri" panose="020F0502020204030204" pitchFamily="34" charset="0"/>
                </a:rPr>
                <a:t>gồm</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một</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tập</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hợp</a:t>
              </a:r>
              <a:r>
                <a:rPr lang="en-US" sz="2800" dirty="0">
                  <a:solidFill>
                    <a:srgbClr val="094850"/>
                  </a:solidFill>
                  <a:latin typeface="Calibri" panose="020F0502020204030204" pitchFamily="34" charset="0"/>
                  <a:cs typeface="Calibri" panose="020F0502020204030204" pitchFamily="34" charset="0"/>
                </a:rPr>
                <a:t> 4 </a:t>
              </a:r>
              <a:r>
                <a:rPr lang="en-US" sz="2800" dirty="0" err="1">
                  <a:solidFill>
                    <a:srgbClr val="094850"/>
                  </a:solidFill>
                  <a:latin typeface="Calibri" panose="020F0502020204030204" pitchFamily="34" charset="0"/>
                  <a:cs typeface="Calibri" panose="020F0502020204030204" pitchFamily="34" charset="0"/>
                </a:rPr>
                <a:t>sơ</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đồ</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mô</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tả</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cấu</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trúc</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tĩnh</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của</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một</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hệ</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thống</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phần</a:t>
              </a:r>
              <a:r>
                <a:rPr lang="en-US" sz="2800" dirty="0">
                  <a:solidFill>
                    <a:srgbClr val="094850"/>
                  </a:solidFill>
                  <a:latin typeface="Calibri" panose="020F0502020204030204" pitchFamily="34" charset="0"/>
                  <a:cs typeface="Calibri" panose="020F0502020204030204" pitchFamily="34" charset="0"/>
                </a:rPr>
                <a:t> </a:t>
              </a:r>
              <a:r>
                <a:rPr lang="en-US" sz="2800" dirty="0" err="1">
                  <a:solidFill>
                    <a:srgbClr val="094850"/>
                  </a:solidFill>
                  <a:latin typeface="Calibri" panose="020F0502020204030204" pitchFamily="34" charset="0"/>
                  <a:cs typeface="Calibri" panose="020F0502020204030204" pitchFamily="34" charset="0"/>
                </a:rPr>
                <a:t>mềm</a:t>
              </a:r>
              <a:r>
                <a:rPr lang="en-US" sz="2800" dirty="0">
                  <a:solidFill>
                    <a:srgbClr val="094850"/>
                  </a:solidFill>
                  <a:latin typeface="Calibri" panose="020F0502020204030204" pitchFamily="34" charset="0"/>
                  <a:cs typeface="Calibri" panose="020F0502020204030204" pitchFamily="34" charset="0"/>
                </a:rPr>
                <a:t>.</a:t>
              </a:r>
            </a:p>
            <a:p>
              <a:pPr marL="342900" lvl="0" indent="-342900" algn="l">
                <a:buFont typeface="Arial" panose="020B0604020202020204" pitchFamily="34" charset="0"/>
                <a:buChar char="•"/>
              </a:pPr>
              <a:endParaRPr lang="vi-VN" sz="2800" dirty="0">
                <a:solidFill>
                  <a:srgbClr val="094850"/>
                </a:solidFill>
                <a:latin typeface="Calibri" panose="020F0502020204030204" pitchFamily="34" charset="0"/>
                <a:ea typeface="Roboto" pitchFamily="2" charset="0"/>
                <a:cs typeface="Calibri" panose="020F0502020204030204" pitchFamily="34" charset="0"/>
              </a:endParaRPr>
            </a:p>
          </p:txBody>
        </p:sp>
      </p:grpSp>
      <p:pic>
        <p:nvPicPr>
          <p:cNvPr id="12" name="Picture 11">
            <a:extLst>
              <a:ext uri="{FF2B5EF4-FFF2-40B4-BE49-F238E27FC236}">
                <a16:creationId xmlns:a16="http://schemas.microsoft.com/office/drawing/2014/main" id="{ACD0B9D6-A88B-AD87-3F47-8C1D32906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75" y="2622124"/>
            <a:ext cx="8744451" cy="7093375"/>
          </a:xfrm>
          <a:prstGeom prst="rect">
            <a:avLst/>
          </a:prstGeom>
        </p:spPr>
      </p:pic>
      <p:pic>
        <p:nvPicPr>
          <p:cNvPr id="13" name="Picture 7">
            <a:extLst>
              <a:ext uri="{FF2B5EF4-FFF2-40B4-BE49-F238E27FC236}">
                <a16:creationId xmlns:a16="http://schemas.microsoft.com/office/drawing/2014/main" id="{B8D3A79A-69CB-9261-0BFA-6F4D0FEAA7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730723" y="102247"/>
            <a:ext cx="2557277" cy="1734299"/>
          </a:xfrm>
          <a:prstGeom prst="rect">
            <a:avLst/>
          </a:prstGeom>
        </p:spPr>
      </p:pic>
    </p:spTree>
    <p:extLst>
      <p:ext uri="{BB962C8B-B14F-4D97-AF65-F5344CB8AC3E}">
        <p14:creationId xmlns:p14="http://schemas.microsoft.com/office/powerpoint/2010/main" val="42888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2" name="object 2">
            <a:extLst>
              <a:ext uri="{FF2B5EF4-FFF2-40B4-BE49-F238E27FC236}">
                <a16:creationId xmlns:a16="http://schemas.microsoft.com/office/drawing/2014/main" id="{16A1FCC4-26D5-94CD-847E-40B8102B0725}"/>
              </a:ext>
            </a:extLst>
          </p:cNvPr>
          <p:cNvSpPr/>
          <p:nvPr/>
        </p:nvSpPr>
        <p:spPr>
          <a:xfrm>
            <a:off x="0" y="0"/>
            <a:ext cx="10115550"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sp>
        <p:nvSpPr>
          <p:cNvPr id="512" name="Google Shape;512;p52"/>
          <p:cNvSpPr txBox="1">
            <a:spLocks noGrp="1"/>
          </p:cNvSpPr>
          <p:nvPr>
            <p:ph type="subTitle" idx="1"/>
          </p:nvPr>
        </p:nvSpPr>
        <p:spPr>
          <a:xfrm>
            <a:off x="1019084" y="3162300"/>
            <a:ext cx="8124916" cy="5638302"/>
          </a:xfrm>
          <a:prstGeom prst="rect">
            <a:avLst/>
          </a:prstGeom>
        </p:spPr>
        <p:txBody>
          <a:bodyPr spcFirstLastPara="1" wrap="square" lIns="182850" tIns="182850" rIns="182850" bIns="182850" anchor="t" anchorCtr="0">
            <a:noAutofit/>
          </a:bodyPr>
          <a:lstStyle/>
          <a:p>
            <a:pPr marL="457200" indent="-457200">
              <a:buFont typeface="Wingdings" panose="05000000000000000000" pitchFamily="2" charset="2"/>
              <a:buChar char="v"/>
            </a:pPr>
            <a:r>
              <a:rPr lang="vi-VN" sz="2800" dirty="0">
                <a:solidFill>
                  <a:srgbClr val="094850"/>
                </a:solidFill>
              </a:rPr>
              <a:t>Sơ đồ này mô tả tổng quát về hệ thống theo hướng che đi thành phần bên trong mà chỉ làm nổi bật thành phần bên ngoài (blackbox).</a:t>
            </a:r>
          </a:p>
          <a:p>
            <a:endParaRPr lang="vi-VN" sz="2800" dirty="0">
              <a:solidFill>
                <a:srgbClr val="094850"/>
              </a:solidFill>
            </a:endParaRPr>
          </a:p>
          <a:p>
            <a:pPr marL="457200" indent="-457200">
              <a:buFont typeface="Wingdings" panose="05000000000000000000" pitchFamily="2" charset="2"/>
              <a:buChar char="v"/>
            </a:pPr>
            <a:r>
              <a:rPr lang="vi-VN" sz="2800" dirty="0">
                <a:solidFill>
                  <a:srgbClr val="094850"/>
                </a:solidFill>
              </a:rPr>
              <a:t>Bao gồm các yếu tố phụ thuộc chính (dependencies) của hệ thống, các giao thức (interfaces) để giao tiếp giữa những hệ thống với nhau và con người (người dùng / theo vai trò / theo phòng ban / v.v). </a:t>
            </a:r>
          </a:p>
          <a:p>
            <a:endParaRPr lang="vi-VN" sz="2800" dirty="0">
              <a:solidFill>
                <a:srgbClr val="094850"/>
              </a:solidFill>
            </a:endParaRPr>
          </a:p>
          <a:p>
            <a:pPr marL="457200" indent="-457200">
              <a:buFont typeface="Wingdings" panose="05000000000000000000" pitchFamily="2" charset="2"/>
              <a:buChar char="v"/>
            </a:pPr>
            <a:r>
              <a:rPr lang="vi-VN" sz="2800" dirty="0">
                <a:solidFill>
                  <a:srgbClr val="094850"/>
                </a:solidFill>
              </a:rPr>
              <a:t>Biểu đồ ngữ cảnh này là tiêu chuẩn trong kỹ thuật phần mềm.</a:t>
            </a:r>
            <a:endParaRPr sz="2800" dirty="0">
              <a:solidFill>
                <a:srgbClr val="094850"/>
              </a:solidFill>
            </a:endParaRPr>
          </a:p>
        </p:txBody>
      </p:sp>
      <p:sp>
        <p:nvSpPr>
          <p:cNvPr id="10" name="Google Shape;317;p43"/>
          <p:cNvSpPr txBox="1">
            <a:spLocks noGrp="1"/>
          </p:cNvSpPr>
          <p:nvPr>
            <p:ph type="title" idx="4294967295"/>
          </p:nvPr>
        </p:nvSpPr>
        <p:spPr>
          <a:xfrm>
            <a:off x="1853475" y="1126111"/>
            <a:ext cx="6408600" cy="1145400"/>
          </a:xfrm>
          <a:prstGeom prst="rect">
            <a:avLst/>
          </a:prstGeom>
        </p:spPr>
        <p:txBody>
          <a:bodyPr spcFirstLastPara="1" wrap="square" lIns="182850" tIns="182850" rIns="182850" bIns="182850" anchor="ctr" anchorCtr="0">
            <a:noAutofit/>
          </a:bodyPr>
          <a:lstStyle/>
          <a:p>
            <a:pPr algn="ctr" rtl="0"/>
            <a:r>
              <a:rPr lang="en" sz="6800" dirty="0">
                <a:solidFill>
                  <a:schemeClr val="tx2"/>
                </a:solidFill>
                <a:latin typeface="UTM Seagull" panose="02040603050506020204" pitchFamily="18" charset="0"/>
              </a:rPr>
              <a:t>Level 1: System Context diagram</a:t>
            </a:r>
            <a:endParaRPr sz="6800" dirty="0">
              <a:solidFill>
                <a:schemeClr val="tx2"/>
              </a:solidFill>
              <a:latin typeface="UTM Seagull" panose="020406030505060202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7125" y="7471414"/>
            <a:ext cx="6842294" cy="171068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57125" y="1638300"/>
            <a:ext cx="6842294" cy="58331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12">
                                            <p:txEl>
                                              <p:pRg st="0" end="0"/>
                                            </p:txEl>
                                          </p:spTgt>
                                        </p:tgtEl>
                                        <p:attrNameLst>
                                          <p:attrName>style.visibility</p:attrName>
                                        </p:attrNameLst>
                                      </p:cBhvr>
                                      <p:to>
                                        <p:strVal val="visible"/>
                                      </p:to>
                                    </p:set>
                                    <p:anim calcmode="lin" valueType="num">
                                      <p:cBhvr additive="base">
                                        <p:cTn id="21" dur="500" fill="hold"/>
                                        <p:tgtEl>
                                          <p:spTgt spid="51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12">
                                            <p:txEl>
                                              <p:pRg st="2" end="2"/>
                                            </p:txEl>
                                          </p:spTgt>
                                        </p:tgtEl>
                                        <p:attrNameLst>
                                          <p:attrName>style.visibility</p:attrName>
                                        </p:attrNameLst>
                                      </p:cBhvr>
                                      <p:to>
                                        <p:strVal val="visible"/>
                                      </p:to>
                                    </p:set>
                                    <p:anim calcmode="lin" valueType="num">
                                      <p:cBhvr additive="base">
                                        <p:cTn id="27" dur="500" fill="hold"/>
                                        <p:tgtEl>
                                          <p:spTgt spid="51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12">
                                            <p:txEl>
                                              <p:pRg st="4" end="4"/>
                                            </p:txEl>
                                          </p:spTgt>
                                        </p:tgtEl>
                                        <p:attrNameLst>
                                          <p:attrName>style.visibility</p:attrName>
                                        </p:attrNameLst>
                                      </p:cBhvr>
                                      <p:to>
                                        <p:strVal val="visible"/>
                                      </p:to>
                                    </p:set>
                                    <p:anim calcmode="lin" valueType="num">
                                      <p:cBhvr additive="base">
                                        <p:cTn id="33" dur="500" fill="hold"/>
                                        <p:tgtEl>
                                          <p:spTgt spid="51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2" name="object 2">
            <a:extLst>
              <a:ext uri="{FF2B5EF4-FFF2-40B4-BE49-F238E27FC236}">
                <a16:creationId xmlns:a16="http://schemas.microsoft.com/office/drawing/2014/main" id="{CA04CD15-C29C-CBBA-62ED-7DC1D97CD1A4}"/>
              </a:ext>
            </a:extLst>
          </p:cNvPr>
          <p:cNvSpPr/>
          <p:nvPr/>
        </p:nvSpPr>
        <p:spPr>
          <a:xfrm>
            <a:off x="8172450" y="1"/>
            <a:ext cx="10115550" cy="10287000"/>
          </a:xfrm>
          <a:custGeom>
            <a:avLst/>
            <a:gdLst/>
            <a:ahLst/>
            <a:cxnLst/>
            <a:rect l="l" t="t" r="r" b="b"/>
            <a:pathLst>
              <a:path w="10115550" h="10287000">
                <a:moveTo>
                  <a:pt x="0" y="10287000"/>
                </a:moveTo>
                <a:lnTo>
                  <a:pt x="10115550" y="10287000"/>
                </a:lnTo>
                <a:lnTo>
                  <a:pt x="10115550" y="0"/>
                </a:lnTo>
                <a:lnTo>
                  <a:pt x="0" y="0"/>
                </a:lnTo>
                <a:lnTo>
                  <a:pt x="0" y="10287000"/>
                </a:lnTo>
                <a:close/>
              </a:path>
            </a:pathLst>
          </a:custGeom>
          <a:solidFill>
            <a:srgbClr val="F1F1F1"/>
          </a:solidFill>
        </p:spPr>
        <p:txBody>
          <a:bodyPr wrap="square" lIns="0" tIns="0" rIns="0" bIns="0" rtlCol="0"/>
          <a:lstStyle/>
          <a:p>
            <a:endParaRPr lang="vi-VN" dirty="0">
              <a:solidFill>
                <a:srgbClr val="094850"/>
              </a:solidFill>
            </a:endParaRPr>
          </a:p>
        </p:txBody>
      </p:sp>
      <p:sp>
        <p:nvSpPr>
          <p:cNvPr id="512" name="Google Shape;512;p52"/>
          <p:cNvSpPr txBox="1">
            <a:spLocks noGrp="1"/>
          </p:cNvSpPr>
          <p:nvPr>
            <p:ph type="subTitle" idx="1"/>
          </p:nvPr>
        </p:nvSpPr>
        <p:spPr>
          <a:xfrm>
            <a:off x="9139237" y="2857500"/>
            <a:ext cx="8124916" cy="2075400"/>
          </a:xfrm>
          <a:prstGeom prst="rect">
            <a:avLst/>
          </a:prstGeom>
        </p:spPr>
        <p:txBody>
          <a:bodyPr spcFirstLastPara="1" wrap="square" lIns="182850" tIns="182850" rIns="182850" bIns="182850" anchor="t" anchorCtr="0">
            <a:noAutofit/>
          </a:bodyPr>
          <a:lstStyle/>
          <a:p>
            <a:pPr marL="457200" indent="-457200">
              <a:buFont typeface="Wingdings" panose="05000000000000000000" pitchFamily="2" charset="2"/>
              <a:buChar char="v"/>
            </a:pPr>
            <a:r>
              <a:rPr lang="vi-VN" sz="2800" dirty="0">
                <a:solidFill>
                  <a:srgbClr val="094850"/>
                </a:solidFill>
              </a:rPr>
              <a:t>Sơ đồ này mô tả về hệ thống theo hướng hiển thị thành phần bên ngoài cùng với việc phóng to những thành phần bên trong của hệ thống (whitebox). </a:t>
            </a:r>
          </a:p>
          <a:p>
            <a:endParaRPr lang="vi-VN" sz="2800" dirty="0">
              <a:solidFill>
                <a:srgbClr val="094850"/>
              </a:solidFill>
            </a:endParaRPr>
          </a:p>
          <a:p>
            <a:pPr marL="457200" indent="-457200">
              <a:buFont typeface="Wingdings" panose="05000000000000000000" pitchFamily="2" charset="2"/>
              <a:buChar char="v"/>
            </a:pPr>
            <a:r>
              <a:rPr lang="vi-VN" sz="2800" dirty="0">
                <a:solidFill>
                  <a:srgbClr val="094850"/>
                </a:solidFill>
              </a:rPr>
              <a:t>Do đó hiển thị được các container (building block), mục đích và nhiệm vụ của từng container này, cùng với giao thức giao tiếp giữa những container đó. </a:t>
            </a:r>
          </a:p>
          <a:p>
            <a:endParaRPr lang="vi-VN" sz="2800" dirty="0">
              <a:solidFill>
                <a:srgbClr val="094850"/>
              </a:solidFill>
            </a:endParaRPr>
          </a:p>
          <a:p>
            <a:pPr marL="457200" indent="-457200">
              <a:buFont typeface="Wingdings" panose="05000000000000000000" pitchFamily="2" charset="2"/>
              <a:buChar char="v"/>
            </a:pPr>
            <a:r>
              <a:rPr lang="vi-VN" sz="2800" dirty="0">
                <a:solidFill>
                  <a:srgbClr val="094850"/>
                </a:solidFill>
              </a:rPr>
              <a:t>Sơ đồ này thường được gọi là sơ đồ khối cấp 1 (first level building block). </a:t>
            </a:r>
            <a:endParaRPr sz="2800" dirty="0">
              <a:solidFill>
                <a:srgbClr val="094850"/>
              </a:solidFill>
            </a:endParaRPr>
          </a:p>
        </p:txBody>
      </p:sp>
      <p:sp>
        <p:nvSpPr>
          <p:cNvPr id="10" name="Google Shape;317;p43"/>
          <p:cNvSpPr txBox="1">
            <a:spLocks noGrp="1"/>
          </p:cNvSpPr>
          <p:nvPr>
            <p:ph type="title" idx="4294967295"/>
          </p:nvPr>
        </p:nvSpPr>
        <p:spPr>
          <a:xfrm>
            <a:off x="5526225" y="1051313"/>
            <a:ext cx="15408000" cy="1145400"/>
          </a:xfrm>
          <a:prstGeom prst="rect">
            <a:avLst/>
          </a:prstGeom>
        </p:spPr>
        <p:txBody>
          <a:bodyPr spcFirstLastPara="1" wrap="square" lIns="182850" tIns="182850" rIns="182850" bIns="182850" anchor="ctr" anchorCtr="0">
            <a:noAutofit/>
          </a:bodyPr>
          <a:lstStyle/>
          <a:p>
            <a:pPr algn="ctr" rtl="0"/>
            <a:r>
              <a:rPr lang="en" sz="6800" dirty="0">
                <a:solidFill>
                  <a:schemeClr val="tx2"/>
                </a:solidFill>
                <a:latin typeface="UTM Seagull" panose="02040603050506020204" pitchFamily="18" charset="0"/>
              </a:rPr>
              <a:t>Level 2: Container diagram</a:t>
            </a:r>
            <a:endParaRPr sz="6800" dirty="0">
              <a:solidFill>
                <a:schemeClr val="tx2"/>
              </a:solidFill>
              <a:latin typeface="UTM Seagull" panose="020406030505060202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6483625"/>
            <a:ext cx="7707173" cy="307429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1051313"/>
            <a:ext cx="7707173" cy="5432312"/>
          </a:xfrm>
          <a:prstGeom prst="rect">
            <a:avLst/>
          </a:prstGeom>
        </p:spPr>
      </p:pic>
    </p:spTree>
    <p:extLst>
      <p:ext uri="{BB962C8B-B14F-4D97-AF65-F5344CB8AC3E}">
        <p14:creationId xmlns:p14="http://schemas.microsoft.com/office/powerpoint/2010/main" val="129105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12">
                                            <p:txEl>
                                              <p:pRg st="0" end="0"/>
                                            </p:txEl>
                                          </p:spTgt>
                                        </p:tgtEl>
                                        <p:attrNameLst>
                                          <p:attrName>style.visibility</p:attrName>
                                        </p:attrNameLst>
                                      </p:cBhvr>
                                      <p:to>
                                        <p:strVal val="visible"/>
                                      </p:to>
                                    </p:set>
                                    <p:animEffect transition="in" filter="barn(inVertical)">
                                      <p:cBhvr>
                                        <p:cTn id="24" dur="500"/>
                                        <p:tgtEl>
                                          <p:spTgt spid="512">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12">
                                            <p:txEl>
                                              <p:pRg st="2" end="2"/>
                                            </p:txEl>
                                          </p:spTgt>
                                        </p:tgtEl>
                                        <p:attrNameLst>
                                          <p:attrName>style.visibility</p:attrName>
                                        </p:attrNameLst>
                                      </p:cBhvr>
                                      <p:to>
                                        <p:strVal val="visible"/>
                                      </p:to>
                                    </p:set>
                                    <p:animEffect transition="in" filter="barn(inVertical)">
                                      <p:cBhvr>
                                        <p:cTn id="29" dur="500"/>
                                        <p:tgtEl>
                                          <p:spTgt spid="51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12">
                                            <p:txEl>
                                              <p:pRg st="4" end="4"/>
                                            </p:txEl>
                                          </p:spTgt>
                                        </p:tgtEl>
                                        <p:attrNameLst>
                                          <p:attrName>style.visibility</p:attrName>
                                        </p:attrNameLst>
                                      </p:cBhvr>
                                      <p:to>
                                        <p:strVal val="visible"/>
                                      </p:to>
                                    </p:set>
                                    <p:animEffect transition="in" filter="barn(inVertical)">
                                      <p:cBhvr>
                                        <p:cTn id="34" dur="500"/>
                                        <p:tgtEl>
                                          <p:spTgt spid="5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1211</TotalTime>
  <Words>3503</Words>
  <Application>Microsoft Office PowerPoint</Application>
  <PresentationFormat>Custom</PresentationFormat>
  <Paragraphs>370</Paragraphs>
  <Slides>39</Slides>
  <Notes>14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39</vt:i4>
      </vt:variant>
    </vt:vector>
  </HeadingPairs>
  <TitlesOfParts>
    <vt:vector size="57" baseType="lpstr">
      <vt:lpstr>Arial</vt:lpstr>
      <vt:lpstr>Arimo</vt:lpstr>
      <vt:lpstr>Arimo Bold</vt:lpstr>
      <vt:lpstr>Baguet Script</vt:lpstr>
      <vt:lpstr>Barlow Semi Condensed SemiBold</vt:lpstr>
      <vt:lpstr>Calibri</vt:lpstr>
      <vt:lpstr>Fira Sans Extra Condensed</vt:lpstr>
      <vt:lpstr>Inter</vt:lpstr>
      <vt:lpstr>Inter Bold</vt:lpstr>
      <vt:lpstr>Josefin Sans Bold</vt:lpstr>
      <vt:lpstr>Josefin Sans Bold Bold</vt:lpstr>
      <vt:lpstr>Josefin Sans Regular</vt:lpstr>
      <vt:lpstr>Noto Sans</vt:lpstr>
      <vt:lpstr>Noto Sans CJK JP Light</vt:lpstr>
      <vt:lpstr>Open Sans</vt:lpstr>
      <vt:lpstr>UTM Seagull</vt:lpstr>
      <vt:lpstr>Wingdings</vt:lpstr>
      <vt:lpstr>Office Theme</vt:lpstr>
      <vt:lpstr>PowerPoint Presentation</vt:lpstr>
      <vt:lpstr>PowerPoint Presentation</vt:lpstr>
      <vt:lpstr>PowerPoint Presentation</vt:lpstr>
      <vt:lpstr>PowerPoint Presentation</vt:lpstr>
      <vt:lpstr>PowerPoint Presentation</vt:lpstr>
      <vt:lpstr>2. CƠ SỞ LÝ THUYẾT</vt:lpstr>
      <vt:lpstr>PowerPoint Presentation</vt:lpstr>
      <vt:lpstr>Level 1: System Context diagram</vt:lpstr>
      <vt:lpstr>Level 2: Container diagram</vt:lpstr>
      <vt:lpstr>Level 3: Component diagram</vt:lpstr>
      <vt:lpstr>Level 4: Code</vt:lpstr>
      <vt:lpstr>PowerPoint Presentation</vt:lpstr>
      <vt:lpstr>PowerPoint Presentation</vt:lpstr>
      <vt:lpstr>PowerPoint Presentation</vt:lpstr>
      <vt:lpstr>PowerPoint Presentation</vt:lpstr>
      <vt:lpstr>PowerPoint Presentation</vt:lpstr>
      <vt:lpstr>PowerPoint Presentation</vt:lpstr>
      <vt:lpstr>4. KHẢO SÁT VÀ PHÂN   TÍCH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HỆ THỐNG ĐẶT PHÒNG KHÁCH SẠN PHƯƠNG ANH</vt:lpstr>
      <vt:lpstr>PowerPoint Presentation</vt:lpstr>
      <vt:lpstr>[Container] Hotel Reservation System</vt:lpstr>
      <vt:lpstr>PowerPoint Presentation</vt:lpstr>
      <vt:lpstr>PowerPoint Presentation</vt:lpstr>
      <vt:lpstr>PowerPoint Presentation</vt:lpstr>
      <vt:lpstr>PowerPoint Presentation</vt:lpstr>
      <vt:lpstr>PowerPoint Presentation</vt:lpstr>
      <vt:lpstr>HỆ THỐNG BAO GỒM:</vt:lpstr>
      <vt:lpstr>Các bước hoạt  động của hệ thống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Trắng và Xanh lá Đơn giản Minh họa Báo cáo Tài chính Bản thuyết trình Tài chính</dc:title>
  <dc:creator>Ngân Trần</dc:creator>
  <cp:keywords>DAE1swVUdF4,BAEyuOQNkuM</cp:keywords>
  <cp:lastModifiedBy>Tran Thi Bao Ngan</cp:lastModifiedBy>
  <cp:revision>162</cp:revision>
  <dcterms:created xsi:type="dcterms:W3CDTF">2022-05-10T00:52:11Z</dcterms:created>
  <dcterms:modified xsi:type="dcterms:W3CDTF">2023-01-04T21:01:17Z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2022-05-10T00:00:00Z</vt:filetime>
  </property>
  <property fmtid="{D5CDD505-2E9C-101B-9397-08002B2CF9AE}" pid="3" name="Creator">
    <vt:lpwstr>Canva</vt:lpwstr>
  </property>
  <property fmtid="{D5CDD505-2E9C-101B-9397-08002B2CF9AE}" pid="4" name="LastSaved">
    <vt:filetime>2022-05-10T00:00:00Z</vt:filetime>
  </property>
</Properties>
</file>